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40"/>
  </p:notesMasterIdLst>
  <p:handoutMasterIdLst>
    <p:handoutMasterId r:id="rId41"/>
  </p:handoutMasterIdLst>
  <p:sldIdLst>
    <p:sldId id="796" r:id="rId5"/>
    <p:sldId id="910" r:id="rId6"/>
    <p:sldId id="909" r:id="rId7"/>
    <p:sldId id="841" r:id="rId8"/>
    <p:sldId id="914" r:id="rId9"/>
    <p:sldId id="921" r:id="rId10"/>
    <p:sldId id="919" r:id="rId11"/>
    <p:sldId id="920" r:id="rId12"/>
    <p:sldId id="866" r:id="rId13"/>
    <p:sldId id="846" r:id="rId14"/>
    <p:sldId id="913" r:id="rId15"/>
    <p:sldId id="924" r:id="rId16"/>
    <p:sldId id="925" r:id="rId17"/>
    <p:sldId id="926" r:id="rId18"/>
    <p:sldId id="944" r:id="rId19"/>
    <p:sldId id="928" r:id="rId20"/>
    <p:sldId id="868" r:id="rId21"/>
    <p:sldId id="940" r:id="rId22"/>
    <p:sldId id="929" r:id="rId23"/>
    <p:sldId id="930" r:id="rId24"/>
    <p:sldId id="931" r:id="rId25"/>
    <p:sldId id="932" r:id="rId26"/>
    <p:sldId id="933" r:id="rId27"/>
    <p:sldId id="939" r:id="rId28"/>
    <p:sldId id="938" r:id="rId29"/>
    <p:sldId id="936" r:id="rId30"/>
    <p:sldId id="935" r:id="rId31"/>
    <p:sldId id="934" r:id="rId32"/>
    <p:sldId id="923" r:id="rId33"/>
    <p:sldId id="899" r:id="rId34"/>
    <p:sldId id="942" r:id="rId35"/>
    <p:sldId id="943" r:id="rId36"/>
    <p:sldId id="847" r:id="rId37"/>
    <p:sldId id="916" r:id="rId38"/>
    <p:sldId id="903" r:id="rId39"/>
  </p:sldIdLst>
  <p:sldSz cx="9144000" cy="5143500" type="screen16x9"/>
  <p:notesSz cx="7010400" cy="9296400"/>
  <p:embeddedFontLst>
    <p:embeddedFont>
      <p:font typeface="HP Simplified" panose="020B0604020202020204" charset="0"/>
      <p:regular r:id="rId42"/>
      <p:bold r:id="rId43"/>
      <p:italic r:id="rId44"/>
      <p:boldItalic r:id="rId45"/>
    </p:embeddedFont>
    <p:embeddedFont>
      <p:font typeface="Calibri" panose="020F0502020204030204" pitchFamily="34" charset="0"/>
      <p:regular r:id="rId46"/>
      <p:bold r:id="rId47"/>
      <p:italic r:id="rId48"/>
      <p:boldItalic r:id="rId4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61F28"/>
    <a:srgbClr val="F78957"/>
    <a:srgbClr val="2D3E50"/>
    <a:srgbClr val="081C2A"/>
    <a:srgbClr val="6464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85349" autoAdjust="0"/>
  </p:normalViewPr>
  <p:slideViewPr>
    <p:cSldViewPr>
      <p:cViewPr varScale="1">
        <p:scale>
          <a:sx n="125" d="100"/>
          <a:sy n="125" d="100"/>
        </p:scale>
        <p:origin x="1146" y="96"/>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7" d="100"/>
          <a:sy n="57" d="100"/>
        </p:scale>
        <p:origin x="2808" y="4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font" Target="fonts/font1.fntdata"/><Relationship Id="rId47" Type="http://schemas.openxmlformats.org/officeDocument/2006/relationships/font" Target="fonts/font6.fntdata"/><Relationship Id="rId50" Type="http://schemas.openxmlformats.org/officeDocument/2006/relationships/presProps" Target="pres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font" Target="fonts/font4.fntdata"/><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3.fntdata"/><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font" Target="fonts/font2.fntdata"/><Relationship Id="rId48" Type="http://schemas.openxmlformats.org/officeDocument/2006/relationships/font" Target="fonts/font7.fntdata"/><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font" Target="fonts/font5.fntdata"/><Relationship Id="rId20" Type="http://schemas.openxmlformats.org/officeDocument/2006/relationships/slide" Target="slides/slide16.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8.fntdata"/></Relationships>
</file>

<file path=ppt/charts/_rels/chart1.xml.rels><?xml version="1.0" encoding="UTF-8" standalone="yes"?>
<Relationships xmlns="http://schemas.openxmlformats.org/package/2006/relationships"><Relationship Id="rId3" Type="http://schemas.openxmlformats.org/officeDocument/2006/relationships/oleObject" Target="file:///\\bylustotis\KATALOG&#370;%20MEDIS\2.%20PROGRAMOS\3.1%20VYSTOMASIS\1.%20BENDRAS\3.1.2%20VERTINIMAS\2019%20m.%20kvietimas\Ataskaitos%20URM\Turinio%20vertinimo%20ataskaitos\Turinio%20vertinimo%20statuso%20lentel&#279;.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bylustotis\KATALOG&#370;%20MEDIS\2.%20PROGRAMOS\3.1%20VYSTOMASIS\1.%20BENDRAS\3.1.2%20VERTINIMAS\2019%20m.%20kvietimas\Ataskaitos%20URM\Turinio%20vertinimo%20ataskaitos\Turinio%20vertinimo%20statuso%20lentel&#279;.xlsx"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clustered"/>
        <c:varyColors val="0"/>
        <c:ser>
          <c:idx val="0"/>
          <c:order val="0"/>
          <c:tx>
            <c:strRef>
              <c:f>Sheet1!$E$46</c:f>
              <c:strCache>
                <c:ptCount val="1"/>
                <c:pt idx="0">
                  <c:v>2019</c:v>
                </c:pt>
              </c:strCache>
            </c:strRef>
          </c:tx>
          <c:spPr>
            <a:solidFill>
              <a:schemeClr val="accent1"/>
            </a:solidFill>
            <a:ln>
              <a:noFill/>
            </a:ln>
            <a:effectLst/>
            <a:sp3d/>
          </c:spPr>
          <c:invertIfNegative val="0"/>
          <c:dLbls>
            <c:dLbl>
              <c:idx val="7"/>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lt-LT"/>
                </a:p>
              </c:txPr>
              <c:showLegendKey val="0"/>
              <c:showVal val="1"/>
              <c:showCatName val="0"/>
              <c:showSerName val="0"/>
              <c:showPercent val="0"/>
              <c:showBubbleSize val="0"/>
              <c:extLst>
                <c:ext xmlns:c16="http://schemas.microsoft.com/office/drawing/2014/chart" uri="{C3380CC4-5D6E-409C-BE32-E72D297353CC}">
                  <c16:uniqueId val="{0000000A-624A-4CCF-9794-FE2771EFE100}"/>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lt-LT"/>
                </a:p>
              </c:txPr>
              <c:showLegendKey val="0"/>
              <c:showVal val="1"/>
              <c:showCatName val="0"/>
              <c:showSerName val="0"/>
              <c:showPercent val="0"/>
              <c:showBubbleSize val="0"/>
              <c:extLst>
                <c:ext xmlns:c16="http://schemas.microsoft.com/office/drawing/2014/chart" uri="{C3380CC4-5D6E-409C-BE32-E72D297353CC}">
                  <c16:uniqueId val="{00000009-624A-4CCF-9794-FE2771EFE10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Sheet1!$D$47:$D$55</c:f>
              <c:strCache>
                <c:ptCount val="9"/>
                <c:pt idx="0">
                  <c:v>Armėnijos Respublikoje</c:v>
                </c:pt>
                <c:pt idx="1">
                  <c:v>Migracijos kilmės ir tranzito šalyse ir regionuose</c:v>
                </c:pt>
                <c:pt idx="2">
                  <c:v>Azerbaidžano Respublikoje</c:v>
                </c:pt>
                <c:pt idx="3">
                  <c:v>Baltarusijos Respublikoje</c:v>
                </c:pt>
                <c:pt idx="4">
                  <c:v>Moldovos Respublikoje</c:v>
                </c:pt>
                <c:pt idx="5">
                  <c:v>Visuomenės švietimas ir informavimas apie VB</c:v>
                </c:pt>
                <c:pt idx="6">
                  <c:v>ES Rytų partnerystės regione</c:v>
                </c:pt>
                <c:pt idx="7">
                  <c:v>Sakartvele (Gruzijoje)</c:v>
                </c:pt>
                <c:pt idx="8">
                  <c:v>Ukrainoje</c:v>
                </c:pt>
              </c:strCache>
            </c:strRef>
          </c:cat>
          <c:val>
            <c:numRef>
              <c:f>Sheet1!$E$47:$E$55</c:f>
              <c:numCache>
                <c:formatCode>General</c:formatCode>
                <c:ptCount val="9"/>
                <c:pt idx="0">
                  <c:v>2</c:v>
                </c:pt>
                <c:pt idx="1">
                  <c:v>2</c:v>
                </c:pt>
                <c:pt idx="2">
                  <c:v>3</c:v>
                </c:pt>
                <c:pt idx="3">
                  <c:v>7</c:v>
                </c:pt>
                <c:pt idx="4">
                  <c:v>9</c:v>
                </c:pt>
                <c:pt idx="5">
                  <c:v>10</c:v>
                </c:pt>
                <c:pt idx="6">
                  <c:v>12</c:v>
                </c:pt>
                <c:pt idx="7">
                  <c:v>24</c:v>
                </c:pt>
                <c:pt idx="8">
                  <c:v>41</c:v>
                </c:pt>
              </c:numCache>
            </c:numRef>
          </c:val>
          <c:extLst>
            <c:ext xmlns:c16="http://schemas.microsoft.com/office/drawing/2014/chart" uri="{C3380CC4-5D6E-409C-BE32-E72D297353CC}">
              <c16:uniqueId val="{00000000-624A-4CCF-9794-FE2771EFE100}"/>
            </c:ext>
          </c:extLst>
        </c:ser>
        <c:ser>
          <c:idx val="1"/>
          <c:order val="1"/>
          <c:tx>
            <c:strRef>
              <c:f>Sheet1!$F$46</c:f>
              <c:strCache>
                <c:ptCount val="1"/>
                <c:pt idx="0">
                  <c:v>2018</c:v>
                </c:pt>
              </c:strCache>
            </c:strRef>
          </c:tx>
          <c:spPr>
            <a:pattFill prst="sphere">
              <a:fgClr>
                <a:schemeClr val="accent1"/>
              </a:fgClr>
              <a:bgClr>
                <a:schemeClr val="bg1"/>
              </a:bgClr>
            </a:pattFill>
            <a:ln>
              <a:noFill/>
            </a:ln>
            <a:effectLst/>
            <a:sp3d/>
          </c:spPr>
          <c:invertIfNegative val="0"/>
          <c:dLbls>
            <c:dLbl>
              <c:idx val="2"/>
              <c:layout>
                <c:manualLayout>
                  <c:x val="-2.8985507246376812E-3"/>
                  <c:y val="-1.360544217687074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24A-4CCF-9794-FE2771EFE100}"/>
                </c:ext>
              </c:extLst>
            </c:dLbl>
            <c:dLbl>
              <c:idx val="3"/>
              <c:layout>
                <c:manualLayout>
                  <c:x val="0"/>
                  <c:y val="-2.04081632653062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24A-4CCF-9794-FE2771EFE100}"/>
                </c:ext>
              </c:extLst>
            </c:dLbl>
            <c:dLbl>
              <c:idx val="4"/>
              <c:layout>
                <c:manualLayout>
                  <c:x val="-5.3139482746518232E-17"/>
                  <c:y val="-2.721088435374155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24A-4CCF-9794-FE2771EFE100}"/>
                </c:ext>
              </c:extLst>
            </c:dLbl>
            <c:dLbl>
              <c:idx val="5"/>
              <c:layout>
                <c:manualLayout>
                  <c:x val="1.4492753623188406E-3"/>
                  <c:y val="-1.360544217687081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24A-4CCF-9794-FE2771EFE100}"/>
                </c:ext>
              </c:extLst>
            </c:dLbl>
            <c:dLbl>
              <c:idx val="6"/>
              <c:layout>
                <c:manualLayout>
                  <c:x val="0"/>
                  <c:y val="-2.38095238095237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24A-4CCF-9794-FE2771EFE100}"/>
                </c:ext>
              </c:extLst>
            </c:dLbl>
            <c:dLbl>
              <c:idx val="7"/>
              <c:layout>
                <c:manualLayout>
                  <c:x val="-4.347769028871391E-3"/>
                  <c:y val="-3.4013605442176874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rgbClr val="FF0000"/>
                      </a:solidFill>
                      <a:latin typeface="+mn-lt"/>
                      <a:ea typeface="+mn-ea"/>
                      <a:cs typeface="+mn-cs"/>
                    </a:defRPr>
                  </a:pPr>
                  <a:endParaRPr lang="lt-LT"/>
                </a:p>
              </c:txPr>
              <c:showLegendKey val="0"/>
              <c:showVal val="1"/>
              <c:showCatName val="0"/>
              <c:showSerName val="0"/>
              <c:showPercent val="0"/>
              <c:showBubbleSize val="0"/>
              <c:extLst>
                <c:ext xmlns:c15="http://schemas.microsoft.com/office/drawing/2012/chart" uri="{CE6537A1-D6FC-4f65-9D91-7224C49458BB}">
                  <c15:layout>
                    <c:manualLayout>
                      <c:w val="2.9260869565217389E-2"/>
                      <c:h val="9.8945578231292519E-2"/>
                    </c:manualLayout>
                  </c15:layout>
                </c:ext>
                <c:ext xmlns:c16="http://schemas.microsoft.com/office/drawing/2014/chart" uri="{C3380CC4-5D6E-409C-BE32-E72D297353CC}">
                  <c16:uniqueId val="{00000007-624A-4CCF-9794-FE2771EFE100}"/>
                </c:ext>
              </c:extLst>
            </c:dLbl>
            <c:dLbl>
              <c:idx val="8"/>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FF0000"/>
                      </a:solidFill>
                      <a:latin typeface="+mn-lt"/>
                      <a:ea typeface="+mn-ea"/>
                      <a:cs typeface="+mn-cs"/>
                    </a:defRPr>
                  </a:pPr>
                  <a:endParaRPr lang="lt-LT"/>
                </a:p>
              </c:txPr>
              <c:showLegendKey val="0"/>
              <c:showVal val="1"/>
              <c:showCatName val="0"/>
              <c:showSerName val="0"/>
              <c:showPercent val="0"/>
              <c:showBubbleSize val="0"/>
              <c:extLst>
                <c:ext xmlns:c16="http://schemas.microsoft.com/office/drawing/2014/chart" uri="{C3380CC4-5D6E-409C-BE32-E72D297353CC}">
                  <c16:uniqueId val="{00000008-624A-4CCF-9794-FE2771EFE100}"/>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lt-LT"/>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Sheet1!$D$47:$D$55</c:f>
              <c:strCache>
                <c:ptCount val="9"/>
                <c:pt idx="0">
                  <c:v>Armėnijos Respublikoje</c:v>
                </c:pt>
                <c:pt idx="1">
                  <c:v>Migracijos kilmės ir tranzito šalyse ir regionuose</c:v>
                </c:pt>
                <c:pt idx="2">
                  <c:v>Azerbaidžano Respublikoje</c:v>
                </c:pt>
                <c:pt idx="3">
                  <c:v>Baltarusijos Respublikoje</c:v>
                </c:pt>
                <c:pt idx="4">
                  <c:v>Moldovos Respublikoje</c:v>
                </c:pt>
                <c:pt idx="5">
                  <c:v>Visuomenės švietimas ir informavimas apie VB</c:v>
                </c:pt>
                <c:pt idx="6">
                  <c:v>ES Rytų partnerystės regione</c:v>
                </c:pt>
                <c:pt idx="7">
                  <c:v>Sakartvele (Gruzijoje)</c:v>
                </c:pt>
                <c:pt idx="8">
                  <c:v>Ukrainoje</c:v>
                </c:pt>
              </c:strCache>
            </c:strRef>
          </c:cat>
          <c:val>
            <c:numRef>
              <c:f>Sheet1!$F$47:$F$55</c:f>
              <c:numCache>
                <c:formatCode>General</c:formatCode>
                <c:ptCount val="9"/>
                <c:pt idx="0">
                  <c:v>2</c:v>
                </c:pt>
                <c:pt idx="1">
                  <c:v>2</c:v>
                </c:pt>
                <c:pt idx="2">
                  <c:v>2</c:v>
                </c:pt>
                <c:pt idx="3">
                  <c:v>6</c:v>
                </c:pt>
                <c:pt idx="4">
                  <c:v>8</c:v>
                </c:pt>
                <c:pt idx="5">
                  <c:v>5</c:v>
                </c:pt>
                <c:pt idx="6">
                  <c:v>7</c:v>
                </c:pt>
                <c:pt idx="7">
                  <c:v>22</c:v>
                </c:pt>
                <c:pt idx="8">
                  <c:v>55</c:v>
                </c:pt>
              </c:numCache>
            </c:numRef>
          </c:val>
          <c:extLst>
            <c:ext xmlns:c16="http://schemas.microsoft.com/office/drawing/2014/chart" uri="{C3380CC4-5D6E-409C-BE32-E72D297353CC}">
              <c16:uniqueId val="{00000001-624A-4CCF-9794-FE2771EFE100}"/>
            </c:ext>
          </c:extLst>
        </c:ser>
        <c:dLbls>
          <c:showLegendKey val="0"/>
          <c:showVal val="1"/>
          <c:showCatName val="0"/>
          <c:showSerName val="0"/>
          <c:showPercent val="0"/>
          <c:showBubbleSize val="0"/>
        </c:dLbls>
        <c:gapWidth val="150"/>
        <c:shape val="box"/>
        <c:axId val="406205568"/>
        <c:axId val="406209728"/>
        <c:axId val="0"/>
      </c:bar3DChart>
      <c:catAx>
        <c:axId val="406205568"/>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406209728"/>
        <c:crosses val="autoZero"/>
        <c:auto val="1"/>
        <c:lblAlgn val="ctr"/>
        <c:lblOffset val="100"/>
        <c:noMultiLvlLbl val="0"/>
      </c:catAx>
      <c:valAx>
        <c:axId val="4062097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406205568"/>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Sheet1!$E$106</c:f>
              <c:strCache>
                <c:ptCount val="1"/>
                <c:pt idx="0">
                  <c:v>2019</c:v>
                </c:pt>
              </c:strCache>
            </c:strRef>
          </c:tx>
          <c:spPr>
            <a:pattFill prst="lgGrid">
              <a:fgClr>
                <a:schemeClr val="accent1"/>
              </a:fgClr>
              <a:bgClr>
                <a:schemeClr val="bg1"/>
              </a:bgClr>
            </a:patt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Sheet1!$D$107:$D$111</c:f>
              <c:strCache>
                <c:ptCount val="5"/>
                <c:pt idx="0">
                  <c:v>Daugiau nei 90  balų</c:v>
                </c:pt>
                <c:pt idx="1">
                  <c:v>80-90 balų</c:v>
                </c:pt>
                <c:pt idx="2">
                  <c:v>70-79 balų</c:v>
                </c:pt>
                <c:pt idx="3">
                  <c:v>69-50 balų</c:v>
                </c:pt>
                <c:pt idx="4">
                  <c:v>50 ir mažiau balų</c:v>
                </c:pt>
              </c:strCache>
            </c:strRef>
          </c:cat>
          <c:val>
            <c:numRef>
              <c:f>Sheet1!$E$107:$E$111</c:f>
              <c:numCache>
                <c:formatCode>General</c:formatCode>
                <c:ptCount val="5"/>
                <c:pt idx="0">
                  <c:v>6</c:v>
                </c:pt>
                <c:pt idx="1">
                  <c:v>19</c:v>
                </c:pt>
                <c:pt idx="2">
                  <c:v>33</c:v>
                </c:pt>
                <c:pt idx="3">
                  <c:v>35</c:v>
                </c:pt>
                <c:pt idx="4">
                  <c:v>17</c:v>
                </c:pt>
              </c:numCache>
            </c:numRef>
          </c:val>
          <c:extLst>
            <c:ext xmlns:c16="http://schemas.microsoft.com/office/drawing/2014/chart" uri="{C3380CC4-5D6E-409C-BE32-E72D297353CC}">
              <c16:uniqueId val="{00000000-6C91-46E4-A846-56396C5B5DA4}"/>
            </c:ext>
          </c:extLst>
        </c:ser>
        <c:ser>
          <c:idx val="1"/>
          <c:order val="1"/>
          <c:tx>
            <c:strRef>
              <c:f>Sheet1!$F$106</c:f>
              <c:strCache>
                <c:ptCount val="1"/>
                <c:pt idx="0">
                  <c:v>2018</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lt-LT"/>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Sheet1!$D$107:$D$111</c:f>
              <c:strCache>
                <c:ptCount val="5"/>
                <c:pt idx="0">
                  <c:v>Daugiau nei 90  balų</c:v>
                </c:pt>
                <c:pt idx="1">
                  <c:v>80-90 balų</c:v>
                </c:pt>
                <c:pt idx="2">
                  <c:v>70-79 balų</c:v>
                </c:pt>
                <c:pt idx="3">
                  <c:v>69-50 balų</c:v>
                </c:pt>
                <c:pt idx="4">
                  <c:v>50 ir mažiau balų</c:v>
                </c:pt>
              </c:strCache>
            </c:strRef>
          </c:cat>
          <c:val>
            <c:numRef>
              <c:f>Sheet1!$F$107:$F$111</c:f>
              <c:numCache>
                <c:formatCode>General</c:formatCode>
                <c:ptCount val="5"/>
                <c:pt idx="0">
                  <c:v>8</c:v>
                </c:pt>
                <c:pt idx="1">
                  <c:v>12</c:v>
                </c:pt>
                <c:pt idx="2">
                  <c:v>22</c:v>
                </c:pt>
                <c:pt idx="3">
                  <c:v>54</c:v>
                </c:pt>
                <c:pt idx="4">
                  <c:v>14</c:v>
                </c:pt>
              </c:numCache>
            </c:numRef>
          </c:val>
          <c:extLst>
            <c:ext xmlns:c16="http://schemas.microsoft.com/office/drawing/2014/chart" uri="{C3380CC4-5D6E-409C-BE32-E72D297353CC}">
              <c16:uniqueId val="{00000001-6C91-46E4-A846-56396C5B5DA4}"/>
            </c:ext>
          </c:extLst>
        </c:ser>
        <c:dLbls>
          <c:dLblPos val="outEnd"/>
          <c:showLegendKey val="0"/>
          <c:showVal val="1"/>
          <c:showCatName val="0"/>
          <c:showSerName val="0"/>
          <c:showPercent val="0"/>
          <c:showBubbleSize val="0"/>
        </c:dLbls>
        <c:gapWidth val="219"/>
        <c:overlap val="-27"/>
        <c:axId val="106015152"/>
        <c:axId val="311539408"/>
      </c:barChart>
      <c:catAx>
        <c:axId val="1060151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311539408"/>
        <c:crosses val="autoZero"/>
        <c:auto val="1"/>
        <c:lblAlgn val="ctr"/>
        <c:lblOffset val="100"/>
        <c:noMultiLvlLbl val="0"/>
      </c:catAx>
      <c:valAx>
        <c:axId val="311539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t-LT"/>
          </a:p>
        </c:txPr>
        <c:crossAx val="1060151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lt-LT"/>
        </a:p>
      </c:txPr>
    </c:legend>
    <c:plotVisOnly val="1"/>
    <c:dispBlanksAs val="gap"/>
    <c:showDLblsOverMax val="0"/>
  </c:chart>
  <c:spPr>
    <a:noFill/>
    <a:ln>
      <a:noFill/>
    </a:ln>
    <a:effectLst/>
  </c:spPr>
  <c:txPr>
    <a:bodyPr/>
    <a:lstStyle/>
    <a:p>
      <a:pPr>
        <a:defRPr/>
      </a:pPr>
      <a:endParaRPr lang="lt-L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5"/>
          </a:xfrm>
          <a:prstGeom prst="rect">
            <a:avLst/>
          </a:prstGeom>
        </p:spPr>
        <p:txBody>
          <a:bodyPr vert="horz" lIns="91440" tIns="45720" rIns="91440" bIns="45720" rtlCol="0"/>
          <a:lstStyle>
            <a:lvl1pPr algn="r">
              <a:defRPr sz="1200"/>
            </a:lvl1pPr>
          </a:lstStyle>
          <a:p>
            <a:fld id="{60D0CDCF-B072-4CC6-B2A3-B1C4F4AE3FFA}" type="datetimeFigureOut">
              <a:rPr lang="en-US" smtClean="0"/>
              <a:pPr/>
              <a:t>10/10/2019</a:t>
            </a:fld>
            <a:endParaRPr lang="en-US"/>
          </a:p>
        </p:txBody>
      </p:sp>
      <p:sp>
        <p:nvSpPr>
          <p:cNvPr id="4" name="Footer Placeholder 3"/>
          <p:cNvSpPr>
            <a:spLocks noGrp="1"/>
          </p:cNvSpPr>
          <p:nvPr>
            <p:ph type="ftr" sz="quarter" idx="2"/>
          </p:nvPr>
        </p:nvSpPr>
        <p:spPr>
          <a:xfrm>
            <a:off x="0" y="8829968"/>
            <a:ext cx="3037840" cy="466434"/>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8"/>
            <a:ext cx="3037840" cy="466434"/>
          </a:xfrm>
          <a:prstGeom prst="rect">
            <a:avLst/>
          </a:prstGeom>
        </p:spPr>
        <p:txBody>
          <a:bodyPr vert="horz" lIns="91440" tIns="45720" rIns="91440" bIns="45720" rtlCol="0" anchor="b"/>
          <a:lstStyle>
            <a:lvl1pPr algn="r">
              <a:defRPr sz="1200"/>
            </a:lvl1pPr>
          </a:lstStyle>
          <a:p>
            <a:fld id="{2A8A0187-CA69-4ACB-9811-75164F281DE0}" type="slidenum">
              <a:rPr lang="en-US" smtClean="0"/>
              <a:pPr/>
              <a:t>‹#›</a:t>
            </a:fld>
            <a:endParaRPr lang="en-US"/>
          </a:p>
        </p:txBody>
      </p:sp>
    </p:spTree>
    <p:extLst>
      <p:ext uri="{BB962C8B-B14F-4D97-AF65-F5344CB8AC3E}">
        <p14:creationId xmlns:p14="http://schemas.microsoft.com/office/powerpoint/2010/main" val="2958881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7663E9E0-D922-418E-8BFA-E41C87CB1E68}" type="datetimeFigureOut">
              <a:rPr lang="en-US" smtClean="0"/>
              <a:pPr/>
              <a:t>10/10/2019</a:t>
            </a:fld>
            <a:endParaRPr lang="en-US" dirty="0"/>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01041" y="4415790"/>
            <a:ext cx="5608320" cy="418338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1440" tIns="45720" rIns="91440" bIns="45720" rtlCol="0" anchor="b"/>
          <a:lstStyle>
            <a:lvl1pPr algn="r">
              <a:defRPr sz="1200"/>
            </a:lvl1pPr>
          </a:lstStyle>
          <a:p>
            <a:fld id="{2E7D2F9E-D167-4ED3-83EC-AE46EA34BEC3}" type="slidenum">
              <a:rPr lang="en-US" smtClean="0"/>
              <a:pPr/>
              <a:t>‹#›</a:t>
            </a:fld>
            <a:endParaRPr lang="en-US" dirty="0"/>
          </a:p>
        </p:txBody>
      </p:sp>
    </p:spTree>
    <p:extLst>
      <p:ext uri="{BB962C8B-B14F-4D97-AF65-F5344CB8AC3E}">
        <p14:creationId xmlns:p14="http://schemas.microsoft.com/office/powerpoint/2010/main" val="4237720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3" Type="http://schemas.openxmlformats.org/officeDocument/2006/relationships/hyperlink" Target="https://www.esinvesticijos.lt/lt/naujienos/europos-socialinio-fondo-agentura-atnaujino-paslaugu-vidutiniu-rinkos-kainu-duomenu-baze" TargetMode="External"/><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orangeprojects.lt/lt/teisine-informacija" TargetMode="External"/><Relationship Id="rId2" Type="http://schemas.openxmlformats.org/officeDocument/2006/relationships/slide" Target="../slides/slide7.xml"/><Relationship Id="rId1" Type="http://schemas.openxmlformats.org/officeDocument/2006/relationships/notesMaster" Target="../notesMasters/notesMaster1.xml"/><Relationship Id="rId5" Type="http://schemas.openxmlformats.org/officeDocument/2006/relationships/hyperlink" Target="https://www.cpva.lt/aktai/43/act42" TargetMode="External"/><Relationship Id="rId4" Type="http://schemas.openxmlformats.org/officeDocument/2006/relationships/hyperlink" Target="https://www.cpva.lt/vystomojo-bendradarbiavimo-ir-paramos-demokratijai-programa/dokumentai/640"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cpva.submittable.com/submit"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1</a:t>
            </a:fld>
            <a:endParaRPr lang="en-US" dirty="0"/>
          </a:p>
        </p:txBody>
      </p:sp>
    </p:spTree>
    <p:extLst>
      <p:ext uri="{BB962C8B-B14F-4D97-AF65-F5344CB8AC3E}">
        <p14:creationId xmlns:p14="http://schemas.microsoft.com/office/powerpoint/2010/main" val="342589827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10</a:t>
            </a:fld>
            <a:endParaRPr lang="en-US" dirty="0"/>
          </a:p>
        </p:txBody>
      </p:sp>
    </p:spTree>
    <p:extLst>
      <p:ext uri="{BB962C8B-B14F-4D97-AF65-F5344CB8AC3E}">
        <p14:creationId xmlns:p14="http://schemas.microsoft.com/office/powerpoint/2010/main" val="26023800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86088" y="481013"/>
            <a:ext cx="4284662" cy="2409825"/>
          </a:xfrm>
        </p:spPr>
      </p:sp>
      <p:sp>
        <p:nvSpPr>
          <p:cNvPr id="3" name="Notes Placeholder 2"/>
          <p:cNvSpPr>
            <a:spLocks noGrp="1"/>
          </p:cNvSpPr>
          <p:nvPr>
            <p:ph type="body" idx="1"/>
          </p:nvPr>
        </p:nvSpPr>
        <p:spPr/>
        <p:txBody>
          <a:bodyPr>
            <a:normAutofit/>
          </a:bodyPr>
          <a:lstStyle/>
          <a:p>
            <a:r>
              <a:rPr lang="lt-LT" dirty="0" smtClean="0"/>
              <a:t>Programos</a:t>
            </a:r>
            <a:r>
              <a:rPr lang="lt-LT" baseline="0" dirty="0" smtClean="0"/>
              <a:t> specifika, kad projektai įgyvendinami ne kalendoriniais metais, o biudžetiniais metais, todėl veiklos turi būti įgyvendintos iki spalio 1 d. </a:t>
            </a:r>
            <a:r>
              <a:rPr lang="en-US" baseline="0" dirty="0" smtClean="0"/>
              <a:t>, </a:t>
            </a:r>
            <a:r>
              <a:rPr lang="en-US" baseline="0" dirty="0" err="1" smtClean="0"/>
              <a:t>jei</a:t>
            </a:r>
            <a:r>
              <a:rPr lang="en-US" baseline="0" dirty="0" smtClean="0"/>
              <a:t> </a:t>
            </a:r>
            <a:r>
              <a:rPr lang="lt-LT" baseline="0" dirty="0" err="1" smtClean="0"/>
              <a:t>atitinkamooje</a:t>
            </a:r>
            <a:r>
              <a:rPr lang="lt-LT" baseline="0" dirty="0" smtClean="0"/>
              <a:t> koncepcijoje</a:t>
            </a:r>
            <a:r>
              <a:rPr lang="en-US" baseline="0" dirty="0" smtClean="0"/>
              <a:t> </a:t>
            </a:r>
            <a:r>
              <a:rPr lang="en-US" baseline="0" dirty="0" err="1" smtClean="0"/>
              <a:t>nenumatyta</a:t>
            </a:r>
            <a:r>
              <a:rPr lang="en-US" baseline="0" dirty="0" smtClean="0"/>
              <a:t> </a:t>
            </a:r>
            <a:r>
              <a:rPr lang="en-US" baseline="0" dirty="0" err="1" smtClean="0"/>
              <a:t>kitaip</a:t>
            </a:r>
            <a:endParaRPr lang="en-US" baseline="0" dirty="0" smtClean="0"/>
          </a:p>
        </p:txBody>
      </p:sp>
      <p:sp>
        <p:nvSpPr>
          <p:cNvPr id="4" name="Header Placeholder 3"/>
          <p:cNvSpPr>
            <a:spLocks noGrp="1"/>
          </p:cNvSpPr>
          <p:nvPr>
            <p:ph type="hdr" sz="quarter" idx="10"/>
          </p:nvPr>
        </p:nvSpPr>
        <p:spPr/>
        <p:txBody>
          <a:bodyPr/>
          <a:lstStyle/>
          <a:p>
            <a:r>
              <a:rPr lang="en-US" dirty="0" smtClean="0">
                <a:solidFill>
                  <a:prstClr val="black"/>
                </a:solidFill>
              </a:rPr>
              <a:t>My First Template</a:t>
            </a:r>
            <a:endParaRPr lang="en-US" dirty="0">
              <a:solidFill>
                <a:prstClr val="black"/>
              </a:solidFill>
            </a:endParaRPr>
          </a:p>
        </p:txBody>
      </p:sp>
    </p:spTree>
    <p:extLst>
      <p:ext uri="{BB962C8B-B14F-4D97-AF65-F5344CB8AC3E}">
        <p14:creationId xmlns:p14="http://schemas.microsoft.com/office/powerpoint/2010/main" val="769462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2E7D2F9E-D167-4ED3-83EC-AE46EA34BEC3}" type="slidenum">
              <a:rPr lang="en-US" smtClean="0"/>
              <a:pPr/>
              <a:t>12</a:t>
            </a:fld>
            <a:endParaRPr lang="en-US" dirty="0"/>
          </a:p>
        </p:txBody>
      </p:sp>
    </p:spTree>
    <p:extLst>
      <p:ext uri="{BB962C8B-B14F-4D97-AF65-F5344CB8AC3E}">
        <p14:creationId xmlns:p14="http://schemas.microsoft.com/office/powerpoint/2010/main" val="4174365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t>
            </a:r>
            <a:r>
              <a:rPr lang="en-US" dirty="0" err="1" smtClean="0"/>
              <a:t>ranga</a:t>
            </a:r>
            <a:r>
              <a:rPr lang="en-US" dirty="0" smtClean="0"/>
              <a:t> </a:t>
            </a:r>
            <a:r>
              <a:rPr lang="en-US" dirty="0" err="1" smtClean="0"/>
              <a:t>ir</a:t>
            </a:r>
            <a:r>
              <a:rPr lang="en-US" dirty="0" smtClean="0"/>
              <a:t> </a:t>
            </a:r>
            <a:r>
              <a:rPr lang="en-US" dirty="0" err="1" smtClean="0"/>
              <a:t>rangos</a:t>
            </a:r>
            <a:r>
              <a:rPr lang="en-US" dirty="0" smtClean="0"/>
              <a:t> </a:t>
            </a:r>
            <a:r>
              <a:rPr lang="en-US" dirty="0" err="1" smtClean="0"/>
              <a:t>darbai</a:t>
            </a:r>
            <a:r>
              <a:rPr lang="en-US" dirty="0" smtClean="0"/>
              <a:t> </a:t>
            </a:r>
            <a:r>
              <a:rPr lang="en-US" dirty="0" err="1" smtClean="0"/>
              <a:t>galimi</a:t>
            </a:r>
            <a:r>
              <a:rPr lang="en-US" dirty="0" smtClean="0"/>
              <a:t>, </a:t>
            </a:r>
            <a:r>
              <a:rPr lang="en-US" dirty="0" err="1" smtClean="0"/>
              <a:t>tais</a:t>
            </a:r>
            <a:r>
              <a:rPr lang="en-US" dirty="0" smtClean="0"/>
              <a:t> </a:t>
            </a:r>
            <a:r>
              <a:rPr lang="en-US" dirty="0" err="1" smtClean="0"/>
              <a:t>atvejais</a:t>
            </a:r>
            <a:r>
              <a:rPr lang="en-US" dirty="0" smtClean="0"/>
              <a:t>, kai tai n4ra </a:t>
            </a:r>
            <a:r>
              <a:rPr lang="en-US" smtClean="0"/>
              <a:t>pagrindinis</a:t>
            </a:r>
            <a:r>
              <a:rPr lang="en-US" dirty="0" smtClean="0"/>
              <a:t> </a:t>
            </a:r>
            <a:r>
              <a:rPr lang="en-US" dirty="0" err="1" smtClean="0"/>
              <a:t>projekto</a:t>
            </a:r>
            <a:r>
              <a:rPr lang="en-US" dirty="0" smtClean="0"/>
              <a:t> </a:t>
            </a:r>
            <a:r>
              <a:rPr lang="en-US" dirty="0" err="1" smtClean="0"/>
              <a:t>tikslas</a:t>
            </a:r>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13</a:t>
            </a:fld>
            <a:endParaRPr lang="en-US" dirty="0"/>
          </a:p>
        </p:txBody>
      </p:sp>
    </p:spTree>
    <p:extLst>
      <p:ext uri="{BB962C8B-B14F-4D97-AF65-F5344CB8AC3E}">
        <p14:creationId xmlns:p14="http://schemas.microsoft.com/office/powerpoint/2010/main" val="1359267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14</a:t>
            </a:fld>
            <a:endParaRPr lang="en-US" dirty="0"/>
          </a:p>
        </p:txBody>
      </p:sp>
    </p:spTree>
    <p:extLst>
      <p:ext uri="{BB962C8B-B14F-4D97-AF65-F5344CB8AC3E}">
        <p14:creationId xmlns:p14="http://schemas.microsoft.com/office/powerpoint/2010/main" val="387292411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2E7D2F9E-D167-4ED3-83EC-AE46EA34BEC3}" type="slidenum">
              <a:rPr lang="en-US" smtClean="0"/>
              <a:pPr/>
              <a:t>16</a:t>
            </a:fld>
            <a:endParaRPr lang="en-US" dirty="0"/>
          </a:p>
        </p:txBody>
      </p:sp>
    </p:spTree>
    <p:extLst>
      <p:ext uri="{BB962C8B-B14F-4D97-AF65-F5344CB8AC3E}">
        <p14:creationId xmlns:p14="http://schemas.microsoft.com/office/powerpoint/2010/main" val="37775234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17</a:t>
            </a:fld>
            <a:endParaRPr lang="en-US" dirty="0"/>
          </a:p>
        </p:txBody>
      </p:sp>
    </p:spTree>
    <p:extLst>
      <p:ext uri="{BB962C8B-B14F-4D97-AF65-F5344CB8AC3E}">
        <p14:creationId xmlns:p14="http://schemas.microsoft.com/office/powerpoint/2010/main" val="1380832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2E7D2F9E-D167-4ED3-83EC-AE46EA34BEC3}" type="slidenum">
              <a:rPr lang="en-US" smtClean="0"/>
              <a:pPr/>
              <a:t>18</a:t>
            </a:fld>
            <a:endParaRPr lang="en-US" dirty="0"/>
          </a:p>
        </p:txBody>
      </p:sp>
    </p:spTree>
    <p:extLst>
      <p:ext uri="{BB962C8B-B14F-4D97-AF65-F5344CB8AC3E}">
        <p14:creationId xmlns:p14="http://schemas.microsoft.com/office/powerpoint/2010/main" val="40957341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sz="1200" b="0" i="0" kern="1200" dirty="0" smtClean="0">
                <a:solidFill>
                  <a:schemeClr val="tx1"/>
                </a:solidFill>
                <a:effectLst/>
                <a:latin typeface="+mn-lt"/>
                <a:ea typeface="+mn-ea"/>
                <a:cs typeface="+mn-cs"/>
              </a:rPr>
              <a:t>Projekto vykdytojo partneris valstybėje partnerėje nėra būtinas, vykdant veiklą, susijusią su visuomenės informavimu ar parama demokratijai (18, 19 projekto koncepcijos), arba tuo atveju, jeigu projekto vykdytojas yra valstybės partnerės subjektas ar tarptautinė organizacija.</a:t>
            </a:r>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19</a:t>
            </a:fld>
            <a:endParaRPr lang="en-US" dirty="0"/>
          </a:p>
        </p:txBody>
      </p:sp>
    </p:spTree>
    <p:extLst>
      <p:ext uri="{BB962C8B-B14F-4D97-AF65-F5344CB8AC3E}">
        <p14:creationId xmlns:p14="http://schemas.microsoft.com/office/powerpoint/2010/main" val="22035917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2E7D2F9E-D167-4ED3-83EC-AE46EA34BEC3}" type="slidenum">
              <a:rPr lang="en-US" smtClean="0"/>
              <a:pPr/>
              <a:t>20</a:t>
            </a:fld>
            <a:endParaRPr lang="en-US" dirty="0"/>
          </a:p>
        </p:txBody>
      </p:sp>
    </p:spTree>
    <p:extLst>
      <p:ext uri="{BB962C8B-B14F-4D97-AF65-F5344CB8AC3E}">
        <p14:creationId xmlns:p14="http://schemas.microsoft.com/office/powerpoint/2010/main" val="1000932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2</a:t>
            </a:fld>
            <a:endParaRPr lang="en-US" dirty="0"/>
          </a:p>
        </p:txBody>
      </p:sp>
    </p:spTree>
    <p:extLst>
      <p:ext uri="{BB962C8B-B14F-4D97-AF65-F5344CB8AC3E}">
        <p14:creationId xmlns:p14="http://schemas.microsoft.com/office/powerpoint/2010/main" val="1228030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2E7D2F9E-D167-4ED3-83EC-AE46EA34BEC3}" type="slidenum">
              <a:rPr lang="en-US" smtClean="0"/>
              <a:pPr/>
              <a:t>21</a:t>
            </a:fld>
            <a:endParaRPr lang="en-US" dirty="0"/>
          </a:p>
        </p:txBody>
      </p:sp>
    </p:spTree>
    <p:extLst>
      <p:ext uri="{BB962C8B-B14F-4D97-AF65-F5344CB8AC3E}">
        <p14:creationId xmlns:p14="http://schemas.microsoft.com/office/powerpoint/2010/main" val="3737032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Tikslinė grupė</a:t>
            </a:r>
            <a:r>
              <a:rPr lang="lt-LT" baseline="0" dirty="0" smtClean="0"/>
              <a:t> turi atitikti konkrečioje koncepcijoje nurodytą tikslinę grupę.</a:t>
            </a:r>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22</a:t>
            </a:fld>
            <a:endParaRPr lang="en-US" dirty="0"/>
          </a:p>
        </p:txBody>
      </p:sp>
    </p:spTree>
    <p:extLst>
      <p:ext uri="{BB962C8B-B14F-4D97-AF65-F5344CB8AC3E}">
        <p14:creationId xmlns:p14="http://schemas.microsoft.com/office/powerpoint/2010/main" val="19822924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lt-LT" dirty="0" smtClean="0"/>
              <a:t>Veiklas reikia planuoti nuo kovo pradžios;</a:t>
            </a:r>
          </a:p>
          <a:p>
            <a:pPr marL="228600" indent="-228600">
              <a:buAutoNum type="arabicPeriod"/>
            </a:pPr>
            <a:r>
              <a:rPr lang="lt-LT" dirty="0" smtClean="0"/>
              <a:t>Projekto veiklas numeruoti taip, kaip numatyta paraiškos 3.1.3</a:t>
            </a:r>
            <a:r>
              <a:rPr lang="lt-LT" baseline="0" dirty="0" smtClean="0"/>
              <a:t> punkte.</a:t>
            </a:r>
          </a:p>
          <a:p>
            <a:pPr marL="228600" indent="-228600">
              <a:buAutoNum type="arabicPeriod"/>
            </a:pPr>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23</a:t>
            </a:fld>
            <a:endParaRPr lang="en-US" dirty="0"/>
          </a:p>
        </p:txBody>
      </p:sp>
    </p:spTree>
    <p:extLst>
      <p:ext uri="{BB962C8B-B14F-4D97-AF65-F5344CB8AC3E}">
        <p14:creationId xmlns:p14="http://schemas.microsoft.com/office/powerpoint/2010/main" val="27106535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t-LT" sz="1200" dirty="0" smtClean="0"/>
              <a:t>Politinė - </a:t>
            </a:r>
            <a:r>
              <a:rPr lang="lt-LT" sz="1200" kern="1200" dirty="0" smtClean="0">
                <a:solidFill>
                  <a:schemeClr val="tx1"/>
                </a:solidFill>
                <a:effectLst/>
                <a:latin typeface="+mn-lt"/>
                <a:ea typeface="+mn-ea"/>
                <a:cs typeface="+mn-cs"/>
              </a:rPr>
              <a:t>Pasikeis įstatyminė bazė, savivaldybės ir kitų institucijų norminių teisės aktų pokyčiai, negausite ar ilgai užtruks gauti reikalingus leidimus ir kt.</a:t>
            </a:r>
            <a:endParaRPr lang="en-US" sz="1200" kern="1200" dirty="0" smtClean="0">
              <a:solidFill>
                <a:schemeClr val="tx1"/>
              </a:solidFill>
              <a:effectLst/>
              <a:latin typeface="+mn-lt"/>
              <a:ea typeface="+mn-ea"/>
              <a:cs typeface="+mn-cs"/>
            </a:endParaRPr>
          </a:p>
          <a:p>
            <a:r>
              <a:rPr lang="lt-LT" sz="1200" dirty="0" smtClean="0"/>
              <a:t>Ekonominė - </a:t>
            </a:r>
            <a:r>
              <a:rPr lang="lt-LT" sz="1200" kern="1200" dirty="0" smtClean="0">
                <a:solidFill>
                  <a:schemeClr val="tx1"/>
                </a:solidFill>
                <a:effectLst/>
                <a:latin typeface="+mn-lt"/>
                <a:ea typeface="+mn-ea"/>
                <a:cs typeface="+mn-cs"/>
              </a:rPr>
              <a:t>Mažesnis potencialių naudos gavėjų pasinaudojimas</a:t>
            </a:r>
            <a:r>
              <a:rPr lang="lt-LT" sz="1200" kern="1200" baseline="0" dirty="0" smtClean="0">
                <a:solidFill>
                  <a:schemeClr val="tx1"/>
                </a:solidFill>
                <a:effectLst/>
                <a:latin typeface="+mn-lt"/>
                <a:ea typeface="+mn-ea"/>
                <a:cs typeface="+mn-cs"/>
              </a:rPr>
              <a:t> </a:t>
            </a:r>
            <a:r>
              <a:rPr lang="lt-LT" sz="1200" kern="1200" dirty="0" smtClean="0">
                <a:solidFill>
                  <a:schemeClr val="tx1"/>
                </a:solidFill>
                <a:effectLst/>
                <a:latin typeface="+mn-lt"/>
                <a:ea typeface="+mn-ea"/>
                <a:cs typeface="+mn-cs"/>
              </a:rPr>
              <a:t>sukuriama nauda, pasikeitus ekonominei situacijai sumažėjęs finansavimas ir pan.</a:t>
            </a:r>
          </a:p>
          <a:p>
            <a:r>
              <a:rPr lang="lt-LT" sz="1200" kern="1200" dirty="0" smtClean="0">
                <a:solidFill>
                  <a:schemeClr val="tx1"/>
                </a:solidFill>
                <a:effectLst/>
                <a:latin typeface="+mn-lt"/>
                <a:ea typeface="+mn-ea"/>
                <a:cs typeface="+mn-cs"/>
              </a:rPr>
              <a:t>Finansinė</a:t>
            </a:r>
            <a:r>
              <a:rPr lang="lt-LT" sz="1200" kern="1200" baseline="0" dirty="0" smtClean="0">
                <a:solidFill>
                  <a:schemeClr val="tx1"/>
                </a:solidFill>
                <a:effectLst/>
                <a:latin typeface="+mn-lt"/>
                <a:ea typeface="+mn-ea"/>
                <a:cs typeface="+mn-cs"/>
              </a:rPr>
              <a:t> - Reikalingų investicijų kainos išaugimas arba papildomų investicijų poreikio atsiradimas, apyvartinių lėšų trūkumas; kainos bus aukštesnės nei planuota, netinkamų finansuoti išlaidų susidarymas ir pan.</a:t>
            </a:r>
          </a:p>
          <a:p>
            <a:r>
              <a:rPr lang="lt-LT" sz="1200" kern="1200" baseline="0" dirty="0" smtClean="0">
                <a:solidFill>
                  <a:schemeClr val="tx1"/>
                </a:solidFill>
                <a:effectLst/>
                <a:latin typeface="+mn-lt"/>
                <a:ea typeface="+mn-ea"/>
                <a:cs typeface="+mn-cs"/>
              </a:rPr>
              <a:t>Institucinė - Viešųjų pirkimų trukdžiai, projekto darbo grupės pasikeitimas, projekto įgyvendinimo darbai vėluoja dėl organizacinių problemų, darbai vėluoja dėl konkurso laimėtojų kaltės.</a:t>
            </a:r>
          </a:p>
          <a:p>
            <a:r>
              <a:rPr lang="lt-LT" sz="1200" kern="1200" baseline="0" dirty="0" smtClean="0">
                <a:solidFill>
                  <a:schemeClr val="tx1"/>
                </a:solidFill>
                <a:effectLst/>
                <a:latin typeface="+mn-lt"/>
                <a:ea typeface="+mn-ea"/>
                <a:cs typeface="+mn-cs"/>
              </a:rPr>
              <a:t>Socialinė - Visuomenės pasipriešinimas projekto veikloms ar naujų paslaugų kūrimui, migracija, tautinių mažumų integracija, lyčių lygybės užtikrinimas, galimi asmens teisių pažeidimai ir pan.</a:t>
            </a:r>
          </a:p>
          <a:p>
            <a:r>
              <a:rPr lang="lt-LT" sz="1200" kern="1200" baseline="0" dirty="0" smtClean="0">
                <a:solidFill>
                  <a:schemeClr val="tx1"/>
                </a:solidFill>
                <a:effectLst/>
                <a:latin typeface="+mn-lt"/>
                <a:ea typeface="+mn-ea"/>
                <a:cs typeface="+mn-cs"/>
              </a:rPr>
              <a:t>Technologinė - Nekokybiškas konkursų specifikacijų parengimas, netinkamos ar nekokybiškos techninės įrangos įsigijimas, vieni darbai priklauso nuo kitų, taigi pavėlavus atlikti vienus darbus, nebus galima atlikti kitų. Projekto įgyvendinimo trukmė yra ribota.</a:t>
            </a:r>
            <a:endParaRPr lang="en-US" sz="1200" dirty="0" smtClean="0"/>
          </a:p>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24</a:t>
            </a:fld>
            <a:endParaRPr lang="en-US" dirty="0"/>
          </a:p>
        </p:txBody>
      </p:sp>
    </p:spTree>
    <p:extLst>
      <p:ext uri="{BB962C8B-B14F-4D97-AF65-F5344CB8AC3E}">
        <p14:creationId xmlns:p14="http://schemas.microsoft.com/office/powerpoint/2010/main" val="2598412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2E7D2F9E-D167-4ED3-83EC-AE46EA34BEC3}" type="slidenum">
              <a:rPr lang="en-US" smtClean="0"/>
              <a:pPr/>
              <a:t>25</a:t>
            </a:fld>
            <a:endParaRPr lang="en-US" dirty="0"/>
          </a:p>
        </p:txBody>
      </p:sp>
    </p:spTree>
    <p:extLst>
      <p:ext uri="{BB962C8B-B14F-4D97-AF65-F5344CB8AC3E}">
        <p14:creationId xmlns:p14="http://schemas.microsoft.com/office/powerpoint/2010/main" val="32461899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Ekspertų</a:t>
            </a:r>
            <a:r>
              <a:rPr lang="lt-LT" baseline="0" dirty="0" smtClean="0"/>
              <a:t> atlygio dydis gali būti nustatomas remiantis Europos Komisijos taikoma praktika įgyvendinant Dvynių projektus: https://ec.europa.eu/neighbourhood-enlargement/sites/near/files/twinning_manual_2017_-_update_2018.pdf (148 psl. 3.3 </a:t>
            </a:r>
            <a:r>
              <a:rPr lang="en-US" sz="1200" kern="1200" dirty="0" smtClean="0">
                <a:solidFill>
                  <a:schemeClr val="tx1"/>
                </a:solidFill>
                <a:effectLst/>
                <a:latin typeface="+mn-lt"/>
                <a:ea typeface="+mn-ea"/>
                <a:cs typeface="+mn-cs"/>
              </a:rPr>
              <a:t>Costs for short term experts working in the Beneficiary country</a:t>
            </a:r>
            <a:r>
              <a:rPr lang="lt-LT" sz="1200" kern="1200" dirty="0" smtClean="0">
                <a:solidFill>
                  <a:schemeClr val="tx1"/>
                </a:solidFill>
                <a:effectLst/>
                <a:latin typeface="+mn-lt"/>
                <a:ea typeface="+mn-ea"/>
                <a:cs typeface="+mn-cs"/>
              </a:rPr>
              <a:t>).</a:t>
            </a:r>
            <a:endParaRPr lang="lt-LT" baseline="0" dirty="0" smtClean="0"/>
          </a:p>
          <a:p>
            <a:r>
              <a:rPr lang="lt-LT" baseline="0" dirty="0" smtClean="0"/>
              <a:t>Prekių ir paslaugų rinkos kaina gali būti nustatoma pasinaudojant ESFA atliktos prekių ir paslaugų rinkos analizės rezultatais </a:t>
            </a:r>
            <a:r>
              <a:rPr lang="lt-LT" sz="1200" u="sng" kern="1200" dirty="0" smtClean="0">
                <a:solidFill>
                  <a:schemeClr val="tx1"/>
                </a:solidFill>
                <a:effectLst/>
                <a:latin typeface="+mn-lt"/>
                <a:ea typeface="+mn-ea"/>
                <a:cs typeface="+mn-cs"/>
                <a:hlinkClick r:id="rId3"/>
              </a:rPr>
              <a:t>https://www.esinvesticijos.lt/lt/naujienos/europos-socialinio-fondo-agentura-atnaujino-paslaugu-vidutiniu-rinkos-kainu-duomenu-baze</a:t>
            </a:r>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26</a:t>
            </a:fld>
            <a:endParaRPr lang="en-US" dirty="0"/>
          </a:p>
        </p:txBody>
      </p:sp>
    </p:spTree>
    <p:extLst>
      <p:ext uri="{BB962C8B-B14F-4D97-AF65-F5344CB8AC3E}">
        <p14:creationId xmlns:p14="http://schemas.microsoft.com/office/powerpoint/2010/main" val="95962615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2E7D2F9E-D167-4ED3-83EC-AE46EA34BEC3}" type="slidenum">
              <a:rPr lang="en-US" smtClean="0"/>
              <a:pPr/>
              <a:t>27</a:t>
            </a:fld>
            <a:endParaRPr lang="en-US" dirty="0"/>
          </a:p>
        </p:txBody>
      </p:sp>
    </p:spTree>
    <p:extLst>
      <p:ext uri="{BB962C8B-B14F-4D97-AF65-F5344CB8AC3E}">
        <p14:creationId xmlns:p14="http://schemas.microsoft.com/office/powerpoint/2010/main" val="377687455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2E7D2F9E-D167-4ED3-83EC-AE46EA34BEC3}" type="slidenum">
              <a:rPr lang="en-US" smtClean="0"/>
              <a:pPr/>
              <a:t>28</a:t>
            </a:fld>
            <a:endParaRPr lang="en-US" dirty="0"/>
          </a:p>
        </p:txBody>
      </p:sp>
    </p:spTree>
    <p:extLst>
      <p:ext uri="{BB962C8B-B14F-4D97-AF65-F5344CB8AC3E}">
        <p14:creationId xmlns:p14="http://schemas.microsoft.com/office/powerpoint/2010/main" val="17456120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29</a:t>
            </a:fld>
            <a:endParaRPr lang="en-US" dirty="0"/>
          </a:p>
        </p:txBody>
      </p:sp>
    </p:spTree>
    <p:extLst>
      <p:ext uri="{BB962C8B-B14F-4D97-AF65-F5344CB8AC3E}">
        <p14:creationId xmlns:p14="http://schemas.microsoft.com/office/powerpoint/2010/main" val="395921882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30</a:t>
            </a:fld>
            <a:endParaRPr lang="en-US" dirty="0"/>
          </a:p>
        </p:txBody>
      </p:sp>
    </p:spTree>
    <p:extLst>
      <p:ext uri="{BB962C8B-B14F-4D97-AF65-F5344CB8AC3E}">
        <p14:creationId xmlns:p14="http://schemas.microsoft.com/office/powerpoint/2010/main" val="3226808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Tiek pernai,</a:t>
            </a:r>
            <a:r>
              <a:rPr lang="lt-LT" baseline="0" dirty="0" smtClean="0"/>
              <a:t> tiek šiemet buvo vertintos 110 paraiškų. Šiais metais  daugiau paraiškų surinko geresnius  balus lyginant su 2018 paraiškomis, todėl manytina, kad paraiškų kokybė šiais metais buvo šiek tiek geresnė.</a:t>
            </a:r>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3</a:t>
            </a:fld>
            <a:endParaRPr lang="en-US" dirty="0"/>
          </a:p>
        </p:txBody>
      </p:sp>
    </p:spTree>
    <p:extLst>
      <p:ext uri="{BB962C8B-B14F-4D97-AF65-F5344CB8AC3E}">
        <p14:creationId xmlns:p14="http://schemas.microsoft.com/office/powerpoint/2010/main" val="13546274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My First Template</a:t>
            </a:r>
            <a:endParaRPr lang="en-US" dirty="0">
              <a:solidFill>
                <a:prstClr val="black"/>
              </a:solidFill>
            </a:endParaRPr>
          </a:p>
        </p:txBody>
      </p:sp>
    </p:spTree>
    <p:extLst>
      <p:ext uri="{BB962C8B-B14F-4D97-AF65-F5344CB8AC3E}">
        <p14:creationId xmlns:p14="http://schemas.microsoft.com/office/powerpoint/2010/main" val="382285345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smtClean="0">
                <a:solidFill>
                  <a:prstClr val="black"/>
                </a:solidFill>
              </a:rPr>
              <a:t>My First Template</a:t>
            </a:r>
            <a:endParaRPr lang="en-US" dirty="0">
              <a:solidFill>
                <a:prstClr val="black"/>
              </a:solidFill>
            </a:endParaRPr>
          </a:p>
        </p:txBody>
      </p:sp>
    </p:spTree>
    <p:extLst>
      <p:ext uri="{BB962C8B-B14F-4D97-AF65-F5344CB8AC3E}">
        <p14:creationId xmlns:p14="http://schemas.microsoft.com/office/powerpoint/2010/main" val="13011889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33</a:t>
            </a:fld>
            <a:endParaRPr lang="en-US" dirty="0"/>
          </a:p>
        </p:txBody>
      </p:sp>
    </p:spTree>
    <p:extLst>
      <p:ext uri="{BB962C8B-B14F-4D97-AF65-F5344CB8AC3E}">
        <p14:creationId xmlns:p14="http://schemas.microsoft.com/office/powerpoint/2010/main" val="74733850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Tiek</a:t>
            </a:r>
            <a:r>
              <a:rPr lang="lt-LT" baseline="0" dirty="0" smtClean="0"/>
              <a:t> a</a:t>
            </a:r>
            <a:r>
              <a:rPr lang="lt-LT" dirty="0" smtClean="0"/>
              <a:t>dministracinio,</a:t>
            </a:r>
            <a:r>
              <a:rPr lang="lt-LT" baseline="0" dirty="0" smtClean="0"/>
              <a:t> tiek </a:t>
            </a:r>
            <a:r>
              <a:rPr lang="lt-LT" dirty="0" smtClean="0"/>
              <a:t>turinio vertinimo terminai gali būti pratęsti po 5 darbo dienas esant objektyvioms aplinkybėms.</a:t>
            </a:r>
            <a:endParaRPr lang="en-US"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34</a:t>
            </a:fld>
            <a:endParaRPr lang="en-US" dirty="0"/>
          </a:p>
        </p:txBody>
      </p:sp>
    </p:spTree>
    <p:extLst>
      <p:ext uri="{BB962C8B-B14F-4D97-AF65-F5344CB8AC3E}">
        <p14:creationId xmlns:p14="http://schemas.microsoft.com/office/powerpoint/2010/main" val="12325553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35</a:t>
            </a:fld>
            <a:endParaRPr lang="en-US" dirty="0"/>
          </a:p>
        </p:txBody>
      </p:sp>
    </p:spTree>
    <p:extLst>
      <p:ext uri="{BB962C8B-B14F-4D97-AF65-F5344CB8AC3E}">
        <p14:creationId xmlns:p14="http://schemas.microsoft.com/office/powerpoint/2010/main" val="960366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4</a:t>
            </a:fld>
            <a:endParaRPr lang="en-US" dirty="0"/>
          </a:p>
        </p:txBody>
      </p:sp>
    </p:spTree>
    <p:extLst>
      <p:ext uri="{BB962C8B-B14F-4D97-AF65-F5344CB8AC3E}">
        <p14:creationId xmlns:p14="http://schemas.microsoft.com/office/powerpoint/2010/main" val="3690619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5</a:t>
            </a:fld>
            <a:endParaRPr lang="en-US" dirty="0"/>
          </a:p>
        </p:txBody>
      </p:sp>
    </p:spTree>
    <p:extLst>
      <p:ext uri="{BB962C8B-B14F-4D97-AF65-F5344CB8AC3E}">
        <p14:creationId xmlns:p14="http://schemas.microsoft.com/office/powerpoint/2010/main" val="870452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t-LT"/>
          </a:p>
        </p:txBody>
      </p:sp>
      <p:sp>
        <p:nvSpPr>
          <p:cNvPr id="4" name="Slide Number Placeholder 3"/>
          <p:cNvSpPr>
            <a:spLocks noGrp="1"/>
          </p:cNvSpPr>
          <p:nvPr>
            <p:ph type="sldNum" sz="quarter" idx="10"/>
          </p:nvPr>
        </p:nvSpPr>
        <p:spPr/>
        <p:txBody>
          <a:bodyPr/>
          <a:lstStyle/>
          <a:p>
            <a:fld id="{2E7D2F9E-D167-4ED3-83EC-AE46EA34BEC3}" type="slidenum">
              <a:rPr lang="en-US" smtClean="0"/>
              <a:pPr/>
              <a:t>6</a:t>
            </a:fld>
            <a:endParaRPr lang="en-US" dirty="0"/>
          </a:p>
        </p:txBody>
      </p:sp>
    </p:spTree>
    <p:extLst>
      <p:ext uri="{BB962C8B-B14F-4D97-AF65-F5344CB8AC3E}">
        <p14:creationId xmlns:p14="http://schemas.microsoft.com/office/powerpoint/2010/main" val="3721386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hlinkClick r:id="rId3"/>
              </a:rPr>
              <a:t>https://www.orangeprojects.lt/lt/teisine-informacija</a:t>
            </a:r>
            <a:endParaRPr lang="en-US" dirty="0" smtClean="0"/>
          </a:p>
          <a:p>
            <a:r>
              <a:rPr lang="lt-LT" dirty="0" smtClean="0">
                <a:hlinkClick r:id="rId4"/>
              </a:rPr>
              <a:t>https://www.cpva.lt/vystomojo-bendradarbiavimo-ir-paramos-demokratijai-programa/dokumentai/640</a:t>
            </a:r>
            <a:endParaRPr lang="lt-LT" dirty="0" smtClean="0"/>
          </a:p>
          <a:p>
            <a:r>
              <a:rPr lang="lt-LT" dirty="0" smtClean="0">
                <a:hlinkClick r:id="rId5"/>
              </a:rPr>
              <a:t>https://www.cpva.lt/aktai/43/act42</a:t>
            </a:r>
            <a:r>
              <a:rPr lang="lt-LT" dirty="0" smtClean="0"/>
              <a:t> (Neesminių trūkumų sąrašas)</a:t>
            </a:r>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7</a:t>
            </a:fld>
            <a:endParaRPr lang="en-US" dirty="0"/>
          </a:p>
        </p:txBody>
      </p:sp>
    </p:spTree>
    <p:extLst>
      <p:ext uri="{BB962C8B-B14F-4D97-AF65-F5344CB8AC3E}">
        <p14:creationId xmlns:p14="http://schemas.microsoft.com/office/powerpoint/2010/main" val="2578817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hlinkClick r:id="rId3"/>
              </a:rPr>
              <a:t>https://cpva.submittable.com/submit</a:t>
            </a:r>
            <a:endParaRPr lang="lt-LT" dirty="0"/>
          </a:p>
        </p:txBody>
      </p:sp>
      <p:sp>
        <p:nvSpPr>
          <p:cNvPr id="4" name="Slide Number Placeholder 3"/>
          <p:cNvSpPr>
            <a:spLocks noGrp="1"/>
          </p:cNvSpPr>
          <p:nvPr>
            <p:ph type="sldNum" sz="quarter" idx="10"/>
          </p:nvPr>
        </p:nvSpPr>
        <p:spPr/>
        <p:txBody>
          <a:bodyPr/>
          <a:lstStyle/>
          <a:p>
            <a:fld id="{2E7D2F9E-D167-4ED3-83EC-AE46EA34BEC3}" type="slidenum">
              <a:rPr lang="en-US" smtClean="0"/>
              <a:pPr/>
              <a:t>8</a:t>
            </a:fld>
            <a:endParaRPr lang="en-US" dirty="0"/>
          </a:p>
        </p:txBody>
      </p:sp>
    </p:spTree>
    <p:extLst>
      <p:ext uri="{BB962C8B-B14F-4D97-AF65-F5344CB8AC3E}">
        <p14:creationId xmlns:p14="http://schemas.microsoft.com/office/powerpoint/2010/main" val="9696566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E7D2F9E-D167-4ED3-83EC-AE46EA34BEC3}" type="slidenum">
              <a:rPr lang="en-US" smtClean="0"/>
              <a:pPr/>
              <a:t>9</a:t>
            </a:fld>
            <a:endParaRPr lang="en-US" dirty="0"/>
          </a:p>
        </p:txBody>
      </p:sp>
    </p:spTree>
    <p:extLst>
      <p:ext uri="{BB962C8B-B14F-4D97-AF65-F5344CB8AC3E}">
        <p14:creationId xmlns:p14="http://schemas.microsoft.com/office/powerpoint/2010/main" val="3798792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6836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381000" y="337687"/>
            <a:ext cx="836836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0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48" name="Diamond 47"/>
          <p:cNvSpPr/>
          <p:nvPr userDrawn="1"/>
        </p:nvSpPr>
        <p:spPr>
          <a:xfrm>
            <a:off x="390525" y="1625800"/>
            <a:ext cx="1521994" cy="1521994"/>
          </a:xfrm>
          <a:prstGeom prst="diamond">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icture Placeholder 7"/>
          <p:cNvSpPr>
            <a:spLocks noGrp="1"/>
          </p:cNvSpPr>
          <p:nvPr>
            <p:ph type="pic" sz="quarter" idx="19" hasCustomPrompt="1"/>
          </p:nvPr>
        </p:nvSpPr>
        <p:spPr>
          <a:xfrm>
            <a:off x="515235" y="1750510"/>
            <a:ext cx="1272574" cy="1272574"/>
          </a:xfrm>
          <a:prstGeom prst="diamond">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28" name="Text Placeholder 3"/>
          <p:cNvSpPr>
            <a:spLocks noGrp="1"/>
          </p:cNvSpPr>
          <p:nvPr>
            <p:ph type="body" sz="quarter" idx="16" hasCustomPrompt="1"/>
          </p:nvPr>
        </p:nvSpPr>
        <p:spPr>
          <a:xfrm>
            <a:off x="444324" y="3239772"/>
            <a:ext cx="1414396" cy="295627"/>
          </a:xfrm>
          <a:prstGeom prst="rect">
            <a:avLst/>
          </a:prstGeom>
        </p:spPr>
        <p:txBody>
          <a:bodyPr lIns="0" tIns="0" rIns="0" bIns="0" anchor="ctr"/>
          <a:lstStyle>
            <a:lvl1pPr marL="0" indent="0" algn="ct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a:t>
            </a:r>
          </a:p>
        </p:txBody>
      </p:sp>
      <p:sp>
        <p:nvSpPr>
          <p:cNvPr id="29" name="Text Placeholder 3"/>
          <p:cNvSpPr>
            <a:spLocks noGrp="1"/>
          </p:cNvSpPr>
          <p:nvPr>
            <p:ph type="body" sz="quarter" idx="17" hasCustomPrompt="1"/>
          </p:nvPr>
        </p:nvSpPr>
        <p:spPr>
          <a:xfrm>
            <a:off x="444324" y="3520723"/>
            <a:ext cx="1414396" cy="295627"/>
          </a:xfrm>
          <a:prstGeom prst="rect">
            <a:avLst/>
          </a:prstGeom>
        </p:spPr>
        <p:txBody>
          <a:bodyPr lIns="0" tIns="0" rIns="0" bIns="0" anchor="ctr"/>
          <a:lstStyle>
            <a:lvl1pPr marL="0" indent="0" algn="ct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35" name="Diamond 34"/>
          <p:cNvSpPr/>
          <p:nvPr userDrawn="1"/>
        </p:nvSpPr>
        <p:spPr>
          <a:xfrm>
            <a:off x="2143125" y="1625800"/>
            <a:ext cx="1521994" cy="1521994"/>
          </a:xfrm>
          <a:prstGeom prst="diamond">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7"/>
          <p:cNvSpPr>
            <a:spLocks noGrp="1"/>
          </p:cNvSpPr>
          <p:nvPr>
            <p:ph type="pic" sz="quarter" idx="20" hasCustomPrompt="1"/>
          </p:nvPr>
        </p:nvSpPr>
        <p:spPr>
          <a:xfrm>
            <a:off x="2267835" y="1750510"/>
            <a:ext cx="1272574" cy="1272574"/>
          </a:xfrm>
          <a:prstGeom prst="diamond">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37" name="Text Placeholder 3"/>
          <p:cNvSpPr>
            <a:spLocks noGrp="1"/>
          </p:cNvSpPr>
          <p:nvPr>
            <p:ph type="body" sz="quarter" idx="21" hasCustomPrompt="1"/>
          </p:nvPr>
        </p:nvSpPr>
        <p:spPr>
          <a:xfrm>
            <a:off x="2196924" y="3239772"/>
            <a:ext cx="1414396" cy="295627"/>
          </a:xfrm>
          <a:prstGeom prst="rect">
            <a:avLst/>
          </a:prstGeom>
        </p:spPr>
        <p:txBody>
          <a:bodyPr lIns="0" tIns="0" rIns="0" bIns="0" anchor="ctr"/>
          <a:lstStyle>
            <a:lvl1pPr marL="0" indent="0" algn="ct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a:t>
            </a:r>
          </a:p>
        </p:txBody>
      </p:sp>
      <p:sp>
        <p:nvSpPr>
          <p:cNvPr id="40" name="Text Placeholder 3"/>
          <p:cNvSpPr>
            <a:spLocks noGrp="1"/>
          </p:cNvSpPr>
          <p:nvPr>
            <p:ph type="body" sz="quarter" idx="22" hasCustomPrompt="1"/>
          </p:nvPr>
        </p:nvSpPr>
        <p:spPr>
          <a:xfrm>
            <a:off x="2196924" y="3520723"/>
            <a:ext cx="1414396" cy="295627"/>
          </a:xfrm>
          <a:prstGeom prst="rect">
            <a:avLst/>
          </a:prstGeom>
        </p:spPr>
        <p:txBody>
          <a:bodyPr lIns="0" tIns="0" rIns="0" bIns="0" anchor="ctr"/>
          <a:lstStyle>
            <a:lvl1pPr marL="0" indent="0" algn="ct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52" name="Diamond 51"/>
          <p:cNvSpPr/>
          <p:nvPr userDrawn="1"/>
        </p:nvSpPr>
        <p:spPr>
          <a:xfrm>
            <a:off x="3867150" y="1625800"/>
            <a:ext cx="1521994" cy="1521994"/>
          </a:xfrm>
          <a:prstGeom prst="diamond">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3" name="Picture Placeholder 7"/>
          <p:cNvSpPr>
            <a:spLocks noGrp="1"/>
          </p:cNvSpPr>
          <p:nvPr>
            <p:ph type="pic" sz="quarter" idx="23" hasCustomPrompt="1"/>
          </p:nvPr>
        </p:nvSpPr>
        <p:spPr>
          <a:xfrm>
            <a:off x="3991860" y="1750510"/>
            <a:ext cx="1272574" cy="1272574"/>
          </a:xfrm>
          <a:prstGeom prst="diamond">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54" name="Text Placeholder 3"/>
          <p:cNvSpPr>
            <a:spLocks noGrp="1"/>
          </p:cNvSpPr>
          <p:nvPr>
            <p:ph type="body" sz="quarter" idx="24" hasCustomPrompt="1"/>
          </p:nvPr>
        </p:nvSpPr>
        <p:spPr>
          <a:xfrm>
            <a:off x="3920949" y="3239772"/>
            <a:ext cx="1414396" cy="295627"/>
          </a:xfrm>
          <a:prstGeom prst="rect">
            <a:avLst/>
          </a:prstGeom>
        </p:spPr>
        <p:txBody>
          <a:bodyPr lIns="0" tIns="0" rIns="0" bIns="0" anchor="ctr"/>
          <a:lstStyle>
            <a:lvl1pPr marL="0" indent="0" algn="ctr" rtl="0">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a:t>
            </a:r>
          </a:p>
        </p:txBody>
      </p:sp>
      <p:sp>
        <p:nvSpPr>
          <p:cNvPr id="55" name="Text Placeholder 3"/>
          <p:cNvSpPr>
            <a:spLocks noGrp="1"/>
          </p:cNvSpPr>
          <p:nvPr>
            <p:ph type="body" sz="quarter" idx="25" hasCustomPrompt="1"/>
          </p:nvPr>
        </p:nvSpPr>
        <p:spPr>
          <a:xfrm>
            <a:off x="3920949" y="3520723"/>
            <a:ext cx="1414396" cy="295627"/>
          </a:xfrm>
          <a:prstGeom prst="rect">
            <a:avLst/>
          </a:prstGeom>
        </p:spPr>
        <p:txBody>
          <a:bodyPr lIns="0" tIns="0" rIns="0" bIns="0" anchor="ctr"/>
          <a:lstStyle>
            <a:lvl1pPr marL="0" indent="0" algn="ctr" rtl="0">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61" name="Diamond 60"/>
          <p:cNvSpPr/>
          <p:nvPr userDrawn="1"/>
        </p:nvSpPr>
        <p:spPr>
          <a:xfrm>
            <a:off x="5562600" y="1625800"/>
            <a:ext cx="1521994" cy="1521994"/>
          </a:xfrm>
          <a:prstGeom prst="diamond">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2" name="Picture Placeholder 7"/>
          <p:cNvSpPr>
            <a:spLocks noGrp="1"/>
          </p:cNvSpPr>
          <p:nvPr>
            <p:ph type="pic" sz="quarter" idx="26" hasCustomPrompt="1"/>
          </p:nvPr>
        </p:nvSpPr>
        <p:spPr>
          <a:xfrm>
            <a:off x="5687310" y="1750510"/>
            <a:ext cx="1272574" cy="1272574"/>
          </a:xfrm>
          <a:prstGeom prst="diamond">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63" name="Text Placeholder 3"/>
          <p:cNvSpPr>
            <a:spLocks noGrp="1"/>
          </p:cNvSpPr>
          <p:nvPr>
            <p:ph type="body" sz="quarter" idx="27" hasCustomPrompt="1"/>
          </p:nvPr>
        </p:nvSpPr>
        <p:spPr>
          <a:xfrm>
            <a:off x="5616399" y="3239772"/>
            <a:ext cx="1414396" cy="295627"/>
          </a:xfrm>
          <a:prstGeom prst="rect">
            <a:avLst/>
          </a:prstGeom>
        </p:spPr>
        <p:txBody>
          <a:bodyPr lIns="0" tIns="0" rIns="0" bIns="0" anchor="ctr"/>
          <a:lstStyle>
            <a:lvl1pPr marL="0" indent="0" algn="ctr" rtl="0">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a:t>
            </a:r>
          </a:p>
        </p:txBody>
      </p:sp>
      <p:sp>
        <p:nvSpPr>
          <p:cNvPr id="64" name="Text Placeholder 3"/>
          <p:cNvSpPr>
            <a:spLocks noGrp="1"/>
          </p:cNvSpPr>
          <p:nvPr>
            <p:ph type="body" sz="quarter" idx="28" hasCustomPrompt="1"/>
          </p:nvPr>
        </p:nvSpPr>
        <p:spPr>
          <a:xfrm>
            <a:off x="5616399" y="3520723"/>
            <a:ext cx="1414396" cy="295627"/>
          </a:xfrm>
          <a:prstGeom prst="rect">
            <a:avLst/>
          </a:prstGeom>
        </p:spPr>
        <p:txBody>
          <a:bodyPr lIns="0" tIns="0" rIns="0" bIns="0" anchor="ctr"/>
          <a:lstStyle>
            <a:lvl1pPr marL="0" indent="0" algn="ctr" rtl="0">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46" name="Diamond 45"/>
          <p:cNvSpPr/>
          <p:nvPr userDrawn="1"/>
        </p:nvSpPr>
        <p:spPr>
          <a:xfrm>
            <a:off x="7238115" y="1625800"/>
            <a:ext cx="1521994" cy="1521994"/>
          </a:xfrm>
          <a:prstGeom prst="diamond">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47" name="Picture Placeholder 7"/>
          <p:cNvSpPr>
            <a:spLocks noGrp="1"/>
          </p:cNvSpPr>
          <p:nvPr>
            <p:ph type="pic" sz="quarter" idx="29" hasCustomPrompt="1"/>
          </p:nvPr>
        </p:nvSpPr>
        <p:spPr>
          <a:xfrm>
            <a:off x="7362825" y="1750510"/>
            <a:ext cx="1272574" cy="1272574"/>
          </a:xfrm>
          <a:prstGeom prst="diamond">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50" name="Text Placeholder 3"/>
          <p:cNvSpPr>
            <a:spLocks noGrp="1"/>
          </p:cNvSpPr>
          <p:nvPr>
            <p:ph type="body" sz="quarter" idx="30" hasCustomPrompt="1"/>
          </p:nvPr>
        </p:nvSpPr>
        <p:spPr>
          <a:xfrm>
            <a:off x="7291914" y="3239772"/>
            <a:ext cx="1414396" cy="295627"/>
          </a:xfrm>
          <a:prstGeom prst="rect">
            <a:avLst/>
          </a:prstGeom>
        </p:spPr>
        <p:txBody>
          <a:bodyPr lIns="0" tIns="0" rIns="0" bIns="0" anchor="ctr"/>
          <a:lstStyle>
            <a:lvl1pPr marL="0" indent="0" algn="ctr" rtl="0">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a:t>
            </a:r>
          </a:p>
        </p:txBody>
      </p:sp>
      <p:sp>
        <p:nvSpPr>
          <p:cNvPr id="51" name="Text Placeholder 3"/>
          <p:cNvSpPr>
            <a:spLocks noGrp="1"/>
          </p:cNvSpPr>
          <p:nvPr>
            <p:ph type="body" sz="quarter" idx="31" hasCustomPrompt="1"/>
          </p:nvPr>
        </p:nvSpPr>
        <p:spPr>
          <a:xfrm>
            <a:off x="7291914" y="3520723"/>
            <a:ext cx="1414396" cy="295627"/>
          </a:xfrm>
          <a:prstGeom prst="rect">
            <a:avLst/>
          </a:prstGeom>
        </p:spPr>
        <p:txBody>
          <a:bodyPr lIns="0" tIns="0" rIns="0" bIns="0" anchor="ctr"/>
          <a:lstStyle>
            <a:lvl1pPr marL="0" indent="0" algn="ctr" rtl="0">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Tree>
    <p:extLst>
      <p:ext uri="{BB962C8B-B14F-4D97-AF65-F5344CB8AC3E}">
        <p14:creationId xmlns:p14="http://schemas.microsoft.com/office/powerpoint/2010/main" val="53864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p:cTn id="4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0">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 calcmode="lin" valueType="num">
                                      <p:cBhvr>
                                        <p:cTn id="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xEl>
                                              <p:pRg st="0" end="0"/>
                                            </p:txEl>
                                          </p:spTgt>
                                        </p:tgtEl>
                                        <p:attrNameLst>
                                          <p:attrName>style.visibility</p:attrName>
                                        </p:attrNameLst>
                                      </p:cBhvr>
                                      <p:to>
                                        <p:strVal val="visible"/>
                                      </p:to>
                                    </p:set>
                                    <p:anim calcmode="lin" valueType="num">
                                      <p:cBhvr>
                                        <p:cTn id="7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500" fill="hold"/>
                                        <p:tgtEl>
                                          <p:spTgt spid="61"/>
                                        </p:tgtEl>
                                        <p:attrNameLst>
                                          <p:attrName>ppt_w</p:attrName>
                                        </p:attrNameLst>
                                      </p:cBhvr>
                                      <p:tavLst>
                                        <p:tav tm="0">
                                          <p:val>
                                            <p:fltVal val="0"/>
                                          </p:val>
                                        </p:tav>
                                        <p:tav tm="100000">
                                          <p:val>
                                            <p:strVal val="#ppt_w"/>
                                          </p:val>
                                        </p:tav>
                                      </p:tavLst>
                                    </p:anim>
                                    <p:anim calcmode="lin" valueType="num">
                                      <p:cBhvr>
                                        <p:cTn id="80" dur="500" fill="hold"/>
                                        <p:tgtEl>
                                          <p:spTgt spid="61"/>
                                        </p:tgtEl>
                                        <p:attrNameLst>
                                          <p:attrName>ppt_h</p:attrName>
                                        </p:attrNameLst>
                                      </p:cBhvr>
                                      <p:tavLst>
                                        <p:tav tm="0">
                                          <p:val>
                                            <p:fltVal val="0"/>
                                          </p:val>
                                        </p:tav>
                                        <p:tav tm="100000">
                                          <p:val>
                                            <p:strVal val="#ppt_h"/>
                                          </p:val>
                                        </p:tav>
                                      </p:tavLst>
                                    </p:anim>
                                    <p:animEffect transition="in" filter="fade">
                                      <p:cBhvr>
                                        <p:cTn id="81" dur="500"/>
                                        <p:tgtEl>
                                          <p:spTgt spid="6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p:cTn id="9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3">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p:cTn id="9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4">
                                            <p:txEl>
                                              <p:pRg st="0" end="0"/>
                                            </p:txEl>
                                          </p:spTgt>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46"/>
                                        </p:tgtEl>
                                        <p:attrNameLst>
                                          <p:attrName>style.visibility</p:attrName>
                                        </p:attrNameLst>
                                      </p:cBhvr>
                                      <p:to>
                                        <p:strVal val="visible"/>
                                      </p:to>
                                    </p:set>
                                    <p:anim calcmode="lin" valueType="num">
                                      <p:cBhvr>
                                        <p:cTn id="103" dur="500" fill="hold"/>
                                        <p:tgtEl>
                                          <p:spTgt spid="46"/>
                                        </p:tgtEl>
                                        <p:attrNameLst>
                                          <p:attrName>ppt_w</p:attrName>
                                        </p:attrNameLst>
                                      </p:cBhvr>
                                      <p:tavLst>
                                        <p:tav tm="0">
                                          <p:val>
                                            <p:fltVal val="0"/>
                                          </p:val>
                                        </p:tav>
                                        <p:tav tm="100000">
                                          <p:val>
                                            <p:strVal val="#ppt_w"/>
                                          </p:val>
                                        </p:tav>
                                      </p:tavLst>
                                    </p:anim>
                                    <p:anim calcmode="lin" valueType="num">
                                      <p:cBhvr>
                                        <p:cTn id="104" dur="500" fill="hold"/>
                                        <p:tgtEl>
                                          <p:spTgt spid="46"/>
                                        </p:tgtEl>
                                        <p:attrNameLst>
                                          <p:attrName>ppt_h</p:attrName>
                                        </p:attrNameLst>
                                      </p:cBhvr>
                                      <p:tavLst>
                                        <p:tav tm="0">
                                          <p:val>
                                            <p:fltVal val="0"/>
                                          </p:val>
                                        </p:tav>
                                        <p:tav tm="100000">
                                          <p:val>
                                            <p:strVal val="#ppt_h"/>
                                          </p:val>
                                        </p:tav>
                                      </p:tavLst>
                                    </p:anim>
                                    <p:animEffect transition="in" filter="fade">
                                      <p:cBhvr>
                                        <p:cTn id="105" dur="500"/>
                                        <p:tgtEl>
                                          <p:spTgt spid="46"/>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47"/>
                                        </p:tgtEl>
                                        <p:attrNameLst>
                                          <p:attrName>style.visibility</p:attrName>
                                        </p:attrNameLst>
                                      </p:cBhvr>
                                      <p:to>
                                        <p:strVal val="visible"/>
                                      </p:to>
                                    </p:set>
                                    <p:anim calcmode="lin" valueType="num">
                                      <p:cBhvr>
                                        <p:cTn id="109" dur="500" fill="hold"/>
                                        <p:tgtEl>
                                          <p:spTgt spid="47"/>
                                        </p:tgtEl>
                                        <p:attrNameLst>
                                          <p:attrName>ppt_w</p:attrName>
                                        </p:attrNameLst>
                                      </p:cBhvr>
                                      <p:tavLst>
                                        <p:tav tm="0">
                                          <p:val>
                                            <p:fltVal val="0"/>
                                          </p:val>
                                        </p:tav>
                                        <p:tav tm="100000">
                                          <p:val>
                                            <p:strVal val="#ppt_w"/>
                                          </p:val>
                                        </p:tav>
                                      </p:tavLst>
                                    </p:anim>
                                    <p:anim calcmode="lin" valueType="num">
                                      <p:cBhvr>
                                        <p:cTn id="110" dur="500" fill="hold"/>
                                        <p:tgtEl>
                                          <p:spTgt spid="47"/>
                                        </p:tgtEl>
                                        <p:attrNameLst>
                                          <p:attrName>ppt_h</p:attrName>
                                        </p:attrNameLst>
                                      </p:cBhvr>
                                      <p:tavLst>
                                        <p:tav tm="0">
                                          <p:val>
                                            <p:fltVal val="0"/>
                                          </p:val>
                                        </p:tav>
                                        <p:tav tm="100000">
                                          <p:val>
                                            <p:strVal val="#ppt_h"/>
                                          </p:val>
                                        </p:tav>
                                      </p:tavLst>
                                    </p:anim>
                                    <p:animEffect transition="in" filter="fade">
                                      <p:cBhvr>
                                        <p:cTn id="111" dur="500"/>
                                        <p:tgtEl>
                                          <p:spTgt spid="47"/>
                                        </p:tgtEl>
                                      </p:cBhvr>
                                    </p:animEffect>
                                  </p:childTnLst>
                                </p:cTn>
                              </p:par>
                            </p:childTnLst>
                          </p:cTn>
                        </p:par>
                        <p:par>
                          <p:cTn id="112" fill="hold">
                            <p:stCondLst>
                              <p:cond delay="9000"/>
                            </p:stCondLst>
                            <p:childTnLst>
                              <p:par>
                                <p:cTn id="113" presetID="53" presetClass="entr" presetSubtype="16" fill="hold" grpId="0" nodeType="afterEffect">
                                  <p:stCondLst>
                                    <p:cond delay="0"/>
                                  </p:stCondLst>
                                  <p:childTnLst>
                                    <p:set>
                                      <p:cBhvr>
                                        <p:cTn id="114" dur="1" fill="hold">
                                          <p:stCondLst>
                                            <p:cond delay="0"/>
                                          </p:stCondLst>
                                        </p:cTn>
                                        <p:tgtEl>
                                          <p:spTgt spid="50">
                                            <p:txEl>
                                              <p:pRg st="0" end="0"/>
                                            </p:txEl>
                                          </p:spTgt>
                                        </p:tgtEl>
                                        <p:attrNameLst>
                                          <p:attrName>style.visibility</p:attrName>
                                        </p:attrNameLst>
                                      </p:cBhvr>
                                      <p:to>
                                        <p:strVal val="visible"/>
                                      </p:to>
                                    </p:set>
                                    <p:anim calcmode="lin" valueType="num">
                                      <p:cBhvr>
                                        <p:cTn id="115" dur="500" fill="hold"/>
                                        <p:tgtEl>
                                          <p:spTgt spid="50">
                                            <p:txEl>
                                              <p:pRg st="0" end="0"/>
                                            </p:txEl>
                                          </p:spTgt>
                                        </p:tgtEl>
                                        <p:attrNameLst>
                                          <p:attrName>ppt_w</p:attrName>
                                        </p:attrNameLst>
                                      </p:cBhvr>
                                      <p:tavLst>
                                        <p:tav tm="0">
                                          <p:val>
                                            <p:fltVal val="0"/>
                                          </p:val>
                                        </p:tav>
                                        <p:tav tm="100000">
                                          <p:val>
                                            <p:strVal val="#ppt_w"/>
                                          </p:val>
                                        </p:tav>
                                      </p:tavLst>
                                    </p:anim>
                                    <p:anim calcmode="lin" valueType="num">
                                      <p:cBhvr>
                                        <p:cTn id="116" dur="500" fill="hold"/>
                                        <p:tgtEl>
                                          <p:spTgt spid="50">
                                            <p:txEl>
                                              <p:pRg st="0" end="0"/>
                                            </p:txEl>
                                          </p:spTgt>
                                        </p:tgtEl>
                                        <p:attrNameLst>
                                          <p:attrName>ppt_h</p:attrName>
                                        </p:attrNameLst>
                                      </p:cBhvr>
                                      <p:tavLst>
                                        <p:tav tm="0">
                                          <p:val>
                                            <p:fltVal val="0"/>
                                          </p:val>
                                        </p:tav>
                                        <p:tav tm="100000">
                                          <p:val>
                                            <p:strVal val="#ppt_h"/>
                                          </p:val>
                                        </p:tav>
                                      </p:tavLst>
                                    </p:anim>
                                    <p:animEffect transition="in" filter="fade">
                                      <p:cBhvr>
                                        <p:cTn id="117" dur="500"/>
                                        <p:tgtEl>
                                          <p:spTgt spid="50">
                                            <p:txEl>
                                              <p:pRg st="0" end="0"/>
                                            </p:txEl>
                                          </p:spTgt>
                                        </p:tgtEl>
                                      </p:cBhvr>
                                    </p:animEffect>
                                  </p:childTnLst>
                                </p:cTn>
                              </p:par>
                            </p:childTnLst>
                          </p:cTn>
                        </p:par>
                        <p:par>
                          <p:cTn id="118" fill="hold">
                            <p:stCondLst>
                              <p:cond delay="9500"/>
                            </p:stCondLst>
                            <p:childTnLst>
                              <p:par>
                                <p:cTn id="119" presetID="53" presetClass="entr" presetSubtype="16" fill="hold" grpId="0" nodeType="afterEffect">
                                  <p:stCondLst>
                                    <p:cond delay="0"/>
                                  </p:stCondLst>
                                  <p:childTnLst>
                                    <p:set>
                                      <p:cBhvr>
                                        <p:cTn id="120" dur="1" fill="hold">
                                          <p:stCondLst>
                                            <p:cond delay="0"/>
                                          </p:stCondLst>
                                        </p:cTn>
                                        <p:tgtEl>
                                          <p:spTgt spid="51">
                                            <p:txEl>
                                              <p:pRg st="0" end="0"/>
                                            </p:txEl>
                                          </p:spTgt>
                                        </p:tgtEl>
                                        <p:attrNameLst>
                                          <p:attrName>style.visibility</p:attrName>
                                        </p:attrNameLst>
                                      </p:cBhvr>
                                      <p:to>
                                        <p:strVal val="visible"/>
                                      </p:to>
                                    </p:set>
                                    <p:anim calcmode="lin" valueType="num">
                                      <p:cBhvr>
                                        <p:cTn id="121" dur="500" fill="hold"/>
                                        <p:tgtEl>
                                          <p:spTgt spid="51">
                                            <p:txEl>
                                              <p:pRg st="0" end="0"/>
                                            </p:txEl>
                                          </p:spTgt>
                                        </p:tgtEl>
                                        <p:attrNameLst>
                                          <p:attrName>ppt_w</p:attrName>
                                        </p:attrNameLst>
                                      </p:cBhvr>
                                      <p:tavLst>
                                        <p:tav tm="0">
                                          <p:val>
                                            <p:fltVal val="0"/>
                                          </p:val>
                                        </p:tav>
                                        <p:tav tm="100000">
                                          <p:val>
                                            <p:strVal val="#ppt_w"/>
                                          </p:val>
                                        </p:tav>
                                      </p:tavLst>
                                    </p:anim>
                                    <p:anim calcmode="lin" valueType="num">
                                      <p:cBhvr>
                                        <p:cTn id="122" dur="500" fill="hold"/>
                                        <p:tgtEl>
                                          <p:spTgt spid="51">
                                            <p:txEl>
                                              <p:pRg st="0" end="0"/>
                                            </p:txEl>
                                          </p:spTgt>
                                        </p:tgtEl>
                                        <p:attrNameLst>
                                          <p:attrName>ppt_h</p:attrName>
                                        </p:attrNameLst>
                                      </p:cBhvr>
                                      <p:tavLst>
                                        <p:tav tm="0">
                                          <p:val>
                                            <p:fltVal val="0"/>
                                          </p:val>
                                        </p:tav>
                                        <p:tav tm="100000">
                                          <p:val>
                                            <p:strVal val="#ppt_h"/>
                                          </p:val>
                                        </p:tav>
                                      </p:tavLst>
                                    </p:anim>
                                    <p:animEffect transition="in" filter="fade">
                                      <p:cBhvr>
                                        <p:cTn id="123" dur="500"/>
                                        <p:tgtEl>
                                          <p:spTgt spid="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P spid="46" grpId="0" animBg="1"/>
      <p:bldP spid="47" grpId="0" animBg="1"/>
      <p:bldP spid="50" grpId="0" build="p">
        <p:tmplLst>
          <p:tmpl lvl="1">
            <p:tnLst>
              <p:par>
                <p:cTn presetID="53" presetClass="entr" presetSubtype="16" fill="hold" nodeType="afterEffect">
                  <p:stCondLst>
                    <p:cond delay="0"/>
                  </p:stCondLst>
                  <p:childTnLst>
                    <p:set>
                      <p:cBhvr>
                        <p:cTn dur="1" fill="hold">
                          <p:stCondLst>
                            <p:cond delay="0"/>
                          </p:stCondLst>
                        </p:cTn>
                        <p:tgtEl>
                          <p:spTgt spid="50"/>
                        </p:tgtEl>
                        <p:attrNameLst>
                          <p:attrName>style.visibility</p:attrName>
                        </p:attrNameLst>
                      </p:cBhvr>
                      <p:to>
                        <p:strVal val="visible"/>
                      </p:to>
                    </p:set>
                    <p:anim calcmode="lin" valueType="num">
                      <p:cBhvr>
                        <p:cTn dur="500" fill="hold"/>
                        <p:tgtEl>
                          <p:spTgt spid="50"/>
                        </p:tgtEl>
                        <p:attrNameLst>
                          <p:attrName>ppt_w</p:attrName>
                        </p:attrNameLst>
                      </p:cBhvr>
                      <p:tavLst>
                        <p:tav tm="0">
                          <p:val>
                            <p:fltVal val="0"/>
                          </p:val>
                        </p:tav>
                        <p:tav tm="100000">
                          <p:val>
                            <p:strVal val="#ppt_w"/>
                          </p:val>
                        </p:tav>
                      </p:tavLst>
                    </p:anim>
                    <p:anim calcmode="lin" valueType="num">
                      <p:cBhvr>
                        <p:cTn dur="500" fill="hold"/>
                        <p:tgtEl>
                          <p:spTgt spid="50"/>
                        </p:tgtEl>
                        <p:attrNameLst>
                          <p:attrName>ppt_h</p:attrName>
                        </p:attrNameLst>
                      </p:cBhvr>
                      <p:tavLst>
                        <p:tav tm="0">
                          <p:val>
                            <p:fltVal val="0"/>
                          </p:val>
                        </p:tav>
                        <p:tav tm="100000">
                          <p:val>
                            <p:strVal val="#ppt_h"/>
                          </p:val>
                        </p:tav>
                      </p:tavLst>
                    </p:anim>
                    <p:animEffect transition="in" filter="fade">
                      <p:cBhvr>
                        <p:cTn dur="500"/>
                        <p:tgtEl>
                          <p:spTgt spid="50"/>
                        </p:tgtEl>
                      </p:cBhvr>
                    </p:animEffect>
                  </p:childTnLst>
                </p:cTn>
              </p:par>
            </p:tnLst>
          </p:tmpl>
        </p:tmplLst>
      </p:bldP>
      <p:bldP spid="51" grpId="0" build="p">
        <p:tmplLst>
          <p:tmpl lvl="1">
            <p:tnLst>
              <p:par>
                <p:cTn presetID="53" presetClass="entr" presetSubtype="16" fill="hold" nodeType="afterEffect">
                  <p:stCondLst>
                    <p:cond delay="0"/>
                  </p:stCondLst>
                  <p:childTnLst>
                    <p:set>
                      <p:cBhvr>
                        <p:cTn dur="1" fill="hold">
                          <p:stCondLst>
                            <p:cond delay="0"/>
                          </p:stCondLst>
                        </p:cTn>
                        <p:tgtEl>
                          <p:spTgt spid="51"/>
                        </p:tgtEl>
                        <p:attrNameLst>
                          <p:attrName>style.visibility</p:attrName>
                        </p:attrNameLst>
                      </p:cBhvr>
                      <p:to>
                        <p:strVal val="visible"/>
                      </p:to>
                    </p:set>
                    <p:anim calcmode="lin" valueType="num">
                      <p:cBhvr>
                        <p:cTn dur="500" fill="hold"/>
                        <p:tgtEl>
                          <p:spTgt spid="51"/>
                        </p:tgtEl>
                        <p:attrNameLst>
                          <p:attrName>ppt_w</p:attrName>
                        </p:attrNameLst>
                      </p:cBhvr>
                      <p:tavLst>
                        <p:tav tm="0">
                          <p:val>
                            <p:fltVal val="0"/>
                          </p:val>
                        </p:tav>
                        <p:tav tm="100000">
                          <p:val>
                            <p:strVal val="#ppt_w"/>
                          </p:val>
                        </p:tav>
                      </p:tavLst>
                    </p:anim>
                    <p:anim calcmode="lin" valueType="num">
                      <p:cBhvr>
                        <p:cTn dur="500" fill="hold"/>
                        <p:tgtEl>
                          <p:spTgt spid="51"/>
                        </p:tgtEl>
                        <p:attrNameLst>
                          <p:attrName>ppt_h</p:attrName>
                        </p:attrNameLst>
                      </p:cBhvr>
                      <p:tavLst>
                        <p:tav tm="0">
                          <p:val>
                            <p:fltVal val="0"/>
                          </p:val>
                        </p:tav>
                        <p:tav tm="100000">
                          <p:val>
                            <p:strVal val="#ppt_h"/>
                          </p:val>
                        </p:tav>
                      </p:tavLst>
                    </p:anim>
                    <p:animEffect transition="in" filter="fade">
                      <p:cBhvr>
                        <p:cTn dur="500"/>
                        <p:tgtEl>
                          <p:spTgt spid="51"/>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8_Image Layouts">
    <p:spTree>
      <p:nvGrpSpPr>
        <p:cNvPr id="1" name=""/>
        <p:cNvGrpSpPr/>
        <p:nvPr/>
      </p:nvGrpSpPr>
      <p:grpSpPr>
        <a:xfrm>
          <a:off x="0" y="0"/>
          <a:ext cx="0" cy="0"/>
          <a:chOff x="0" y="0"/>
          <a:chExt cx="0" cy="0"/>
        </a:xfrm>
      </p:grpSpPr>
      <p:sp>
        <p:nvSpPr>
          <p:cNvPr id="8" name="Rounded Rectangle 7"/>
          <p:cNvSpPr/>
          <p:nvPr userDrawn="1"/>
        </p:nvSpPr>
        <p:spPr>
          <a:xfrm rot="16200000">
            <a:off x="1727078" y="56591"/>
            <a:ext cx="1592782" cy="3792262"/>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userDrawn="1"/>
        </p:nvSpPr>
        <p:spPr>
          <a:xfrm>
            <a:off x="837797" y="1314346"/>
            <a:ext cx="1276750" cy="1276750"/>
          </a:xfrm>
          <a:prstGeom prst="roundRect">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10" name="Text Placeholder 3"/>
          <p:cNvSpPr>
            <a:spLocks noGrp="1"/>
          </p:cNvSpPr>
          <p:nvPr userDrawn="1">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userDrawn="1">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37" name="Picture Placeholder 7"/>
          <p:cNvSpPr>
            <a:spLocks noGrp="1"/>
          </p:cNvSpPr>
          <p:nvPr>
            <p:ph type="pic" sz="quarter" idx="13" hasCustomPrompt="1"/>
          </p:nvPr>
        </p:nvSpPr>
        <p:spPr>
          <a:xfrm>
            <a:off x="911983" y="1388532"/>
            <a:ext cx="1128378" cy="1128378"/>
          </a:xfrm>
          <a:prstGeom prst="roundRect">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smtClean="0"/>
              <a:t>Image Holder</a:t>
            </a:r>
            <a:endParaRPr lang="en-US" dirty="0"/>
          </a:p>
        </p:txBody>
      </p:sp>
      <p:sp>
        <p:nvSpPr>
          <p:cNvPr id="40" name="Text Placeholder 3"/>
          <p:cNvSpPr>
            <a:spLocks noGrp="1"/>
          </p:cNvSpPr>
          <p:nvPr>
            <p:ph type="body" sz="quarter" idx="17" hasCustomPrompt="1"/>
          </p:nvPr>
        </p:nvSpPr>
        <p:spPr>
          <a:xfrm>
            <a:off x="2285587" y="1396080"/>
            <a:ext cx="1822064" cy="227729"/>
          </a:xfrm>
          <a:prstGeom prst="rect">
            <a:avLst/>
          </a:prstGeom>
        </p:spPr>
        <p:txBody>
          <a:bodyPr lIns="0" tIns="0" rIns="0" bIns="0" anchor="ctr"/>
          <a:lstStyle>
            <a:lvl1pPr marL="0" indent="0" algn="l">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43" name="Text Placeholder 3"/>
          <p:cNvSpPr>
            <a:spLocks noGrp="1"/>
          </p:cNvSpPr>
          <p:nvPr>
            <p:ph type="body" sz="quarter" idx="18" hasCustomPrompt="1"/>
          </p:nvPr>
        </p:nvSpPr>
        <p:spPr>
          <a:xfrm>
            <a:off x="2285587" y="1618759"/>
            <a:ext cx="1822064" cy="189736"/>
          </a:xfrm>
          <a:prstGeom prst="rect">
            <a:avLst/>
          </a:prstGeom>
        </p:spPr>
        <p:txBody>
          <a:bodyPr lIns="0" tIns="0" rIns="0" bIns="0" anchor="ctr"/>
          <a:lstStyle>
            <a:lvl1pPr marL="0" indent="0" algn="l">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44" name="Text Placeholder 3"/>
          <p:cNvSpPr>
            <a:spLocks noGrp="1"/>
          </p:cNvSpPr>
          <p:nvPr>
            <p:ph type="body" sz="half" idx="19" hasCustomPrompt="1"/>
          </p:nvPr>
        </p:nvSpPr>
        <p:spPr>
          <a:xfrm>
            <a:off x="2270762" y="1824714"/>
            <a:ext cx="1844038" cy="580607"/>
          </a:xfrm>
          <a:prstGeom prst="rect">
            <a:avLst/>
          </a:prstGeom>
        </p:spPr>
        <p:txBody>
          <a:bodyPr wrap="square" lIns="0" tIns="0" rIns="0" bIns="0" anchor="t">
            <a:noAutofit/>
          </a:bodyPr>
          <a:lstStyle>
            <a:lvl1pPr marL="0" indent="0" algn="l">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smtClean="0">
                <a:solidFill>
                  <a:schemeClr val="tx1">
                    <a:lumMod val="50000"/>
                    <a:lumOff val="50000"/>
                  </a:schemeClr>
                </a:solidFill>
              </a:rPr>
              <a:t>Add your Description here</a:t>
            </a: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p:txBody>
      </p:sp>
      <p:sp>
        <p:nvSpPr>
          <p:cNvPr id="47" name="Rounded Rectangle 46"/>
          <p:cNvSpPr/>
          <p:nvPr userDrawn="1"/>
        </p:nvSpPr>
        <p:spPr>
          <a:xfrm rot="5400000" flipH="1">
            <a:off x="5824140" y="56591"/>
            <a:ext cx="1592782" cy="3792262"/>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ounded Rectangle 47"/>
          <p:cNvSpPr/>
          <p:nvPr userDrawn="1"/>
        </p:nvSpPr>
        <p:spPr>
          <a:xfrm>
            <a:off x="7019525" y="1314346"/>
            <a:ext cx="1276750" cy="1276750"/>
          </a:xfrm>
          <a:prstGeom prst="roundRect">
            <a:avLst/>
          </a:prstGeom>
          <a:noFill/>
          <a:ln w="19050">
            <a:solidFill>
              <a:schemeClr val="accent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72" name="Picture Placeholder 7"/>
          <p:cNvSpPr>
            <a:spLocks noGrp="1"/>
          </p:cNvSpPr>
          <p:nvPr>
            <p:ph type="pic" sz="quarter" idx="15" hasCustomPrompt="1"/>
          </p:nvPr>
        </p:nvSpPr>
        <p:spPr>
          <a:xfrm>
            <a:off x="7093711" y="1388532"/>
            <a:ext cx="1128378" cy="1128378"/>
          </a:xfrm>
          <a:prstGeom prst="roundRect">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smtClean="0"/>
              <a:t>Image Holder</a:t>
            </a:r>
            <a:endParaRPr lang="en-US" dirty="0"/>
          </a:p>
        </p:txBody>
      </p:sp>
      <p:sp>
        <p:nvSpPr>
          <p:cNvPr id="74" name="Text Placeholder 3"/>
          <p:cNvSpPr>
            <a:spLocks noGrp="1"/>
          </p:cNvSpPr>
          <p:nvPr>
            <p:ph type="body" sz="quarter" idx="20" hasCustomPrompt="1"/>
          </p:nvPr>
        </p:nvSpPr>
        <p:spPr>
          <a:xfrm>
            <a:off x="5024975" y="1396080"/>
            <a:ext cx="1822064" cy="227729"/>
          </a:xfrm>
          <a:prstGeom prst="rect">
            <a:avLst/>
          </a:prstGeom>
        </p:spPr>
        <p:txBody>
          <a:bodyPr lIns="0" tIns="0" rIns="0" bIns="0" anchor="ctr"/>
          <a:lstStyle>
            <a:lvl1pPr marL="0" indent="0" algn="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75" name="Text Placeholder 3"/>
          <p:cNvSpPr>
            <a:spLocks noGrp="1"/>
          </p:cNvSpPr>
          <p:nvPr>
            <p:ph type="body" sz="quarter" idx="21" hasCustomPrompt="1"/>
          </p:nvPr>
        </p:nvSpPr>
        <p:spPr>
          <a:xfrm>
            <a:off x="5024975" y="1618759"/>
            <a:ext cx="1822064" cy="189736"/>
          </a:xfrm>
          <a:prstGeom prst="rect">
            <a:avLst/>
          </a:prstGeom>
        </p:spPr>
        <p:txBody>
          <a:bodyPr lIns="0" tIns="0" rIns="0" bIns="0" anchor="ctr"/>
          <a:lstStyle>
            <a:lvl1pPr marL="0" indent="0" algn="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76" name="Text Placeholder 3"/>
          <p:cNvSpPr>
            <a:spLocks noGrp="1"/>
          </p:cNvSpPr>
          <p:nvPr>
            <p:ph type="body" sz="half" idx="22" hasCustomPrompt="1"/>
          </p:nvPr>
        </p:nvSpPr>
        <p:spPr>
          <a:xfrm>
            <a:off x="5010150" y="1824714"/>
            <a:ext cx="1844038" cy="580607"/>
          </a:xfrm>
          <a:prstGeom prst="rect">
            <a:avLst/>
          </a:prstGeom>
        </p:spPr>
        <p:txBody>
          <a:bodyPr wrap="square" lIns="0" tIns="0" rIns="0" bIns="0" anchor="t">
            <a:noAutofit/>
          </a:bodyPr>
          <a:lstStyle>
            <a:lvl1pPr marL="0" indent="0" algn="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smtClean="0">
                <a:solidFill>
                  <a:schemeClr val="tx1">
                    <a:lumMod val="50000"/>
                    <a:lumOff val="50000"/>
                  </a:schemeClr>
                </a:solidFill>
              </a:rPr>
              <a:t>Add your Description here</a:t>
            </a: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p:txBody>
      </p:sp>
      <p:sp>
        <p:nvSpPr>
          <p:cNvPr id="77" name="Rounded Rectangle 76"/>
          <p:cNvSpPr/>
          <p:nvPr userDrawn="1"/>
        </p:nvSpPr>
        <p:spPr>
          <a:xfrm rot="16200000">
            <a:off x="1727078" y="1824435"/>
            <a:ext cx="1592782" cy="3792262"/>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Rounded Rectangle 77"/>
          <p:cNvSpPr/>
          <p:nvPr userDrawn="1"/>
        </p:nvSpPr>
        <p:spPr>
          <a:xfrm>
            <a:off x="837797" y="3082190"/>
            <a:ext cx="1276750" cy="1276750"/>
          </a:xfrm>
          <a:prstGeom prst="roundRect">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96" name="Picture Placeholder 7"/>
          <p:cNvSpPr>
            <a:spLocks noGrp="1"/>
          </p:cNvSpPr>
          <p:nvPr>
            <p:ph type="pic" sz="quarter" idx="14" hasCustomPrompt="1"/>
          </p:nvPr>
        </p:nvSpPr>
        <p:spPr>
          <a:xfrm>
            <a:off x="911983" y="3156376"/>
            <a:ext cx="1128378" cy="1128378"/>
          </a:xfrm>
          <a:prstGeom prst="roundRect">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smtClean="0"/>
              <a:t>Image Holder</a:t>
            </a:r>
            <a:endParaRPr lang="en-US" dirty="0"/>
          </a:p>
        </p:txBody>
      </p:sp>
      <p:sp>
        <p:nvSpPr>
          <p:cNvPr id="98" name="Text Placeholder 3"/>
          <p:cNvSpPr>
            <a:spLocks noGrp="1"/>
          </p:cNvSpPr>
          <p:nvPr>
            <p:ph type="body" sz="quarter" idx="23" hasCustomPrompt="1"/>
          </p:nvPr>
        </p:nvSpPr>
        <p:spPr>
          <a:xfrm>
            <a:off x="2285587" y="3147016"/>
            <a:ext cx="1822064" cy="227729"/>
          </a:xfrm>
          <a:prstGeom prst="rect">
            <a:avLst/>
          </a:prstGeom>
        </p:spPr>
        <p:txBody>
          <a:bodyPr lIns="0" tIns="0" rIns="0" bIns="0" anchor="ctr"/>
          <a:lstStyle>
            <a:lvl1pPr marL="0" indent="0" algn="l">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99" name="Text Placeholder 3"/>
          <p:cNvSpPr>
            <a:spLocks noGrp="1"/>
          </p:cNvSpPr>
          <p:nvPr>
            <p:ph type="body" sz="quarter" idx="24" hasCustomPrompt="1"/>
          </p:nvPr>
        </p:nvSpPr>
        <p:spPr>
          <a:xfrm>
            <a:off x="2285587" y="3369695"/>
            <a:ext cx="1822064" cy="189736"/>
          </a:xfrm>
          <a:prstGeom prst="rect">
            <a:avLst/>
          </a:prstGeom>
        </p:spPr>
        <p:txBody>
          <a:bodyPr lIns="0" tIns="0" rIns="0" bIns="0" anchor="ctr"/>
          <a:lstStyle>
            <a:lvl1pPr marL="0" indent="0" algn="l">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100" name="Text Placeholder 3"/>
          <p:cNvSpPr>
            <a:spLocks noGrp="1"/>
          </p:cNvSpPr>
          <p:nvPr>
            <p:ph type="body" sz="half" idx="25" hasCustomPrompt="1"/>
          </p:nvPr>
        </p:nvSpPr>
        <p:spPr>
          <a:xfrm>
            <a:off x="2270762" y="3575650"/>
            <a:ext cx="1844038" cy="580607"/>
          </a:xfrm>
          <a:prstGeom prst="rect">
            <a:avLst/>
          </a:prstGeom>
        </p:spPr>
        <p:txBody>
          <a:bodyPr wrap="square" lIns="0" tIns="0" rIns="0" bIns="0" anchor="t">
            <a:noAutofit/>
          </a:bodyPr>
          <a:lstStyle>
            <a:lvl1pPr marL="0" indent="0" algn="l">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smtClean="0">
                <a:solidFill>
                  <a:schemeClr val="tx1">
                    <a:lumMod val="50000"/>
                    <a:lumOff val="50000"/>
                  </a:schemeClr>
                </a:solidFill>
              </a:rPr>
              <a:t>Add your Description here</a:t>
            </a: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p:txBody>
      </p:sp>
      <p:sp>
        <p:nvSpPr>
          <p:cNvPr id="104" name="Rounded Rectangle 103"/>
          <p:cNvSpPr/>
          <p:nvPr userDrawn="1"/>
        </p:nvSpPr>
        <p:spPr>
          <a:xfrm rot="5400000" flipH="1">
            <a:off x="5824140" y="1824435"/>
            <a:ext cx="1592782" cy="3792262"/>
          </a:xfrm>
          <a:prstGeom prst="roundRect">
            <a:avLst>
              <a:gd name="adj" fmla="val 5960"/>
            </a:avLst>
          </a:pr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ounded Rectangle 104"/>
          <p:cNvSpPr/>
          <p:nvPr userDrawn="1"/>
        </p:nvSpPr>
        <p:spPr>
          <a:xfrm>
            <a:off x="7019525" y="3082190"/>
            <a:ext cx="1276750" cy="1276750"/>
          </a:xfrm>
          <a:prstGeom prst="roundRect">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bIns="91440" rtlCol="0" anchor="ctr"/>
          <a:lstStyle/>
          <a:p>
            <a:pPr algn="ctr" rtl="0"/>
            <a:endParaRPr lang="en-US" sz="1400"/>
          </a:p>
        </p:txBody>
      </p:sp>
      <p:sp>
        <p:nvSpPr>
          <p:cNvPr id="116" name="Picture Placeholder 7"/>
          <p:cNvSpPr>
            <a:spLocks noGrp="1"/>
          </p:cNvSpPr>
          <p:nvPr>
            <p:ph type="pic" sz="quarter" idx="16" hasCustomPrompt="1"/>
          </p:nvPr>
        </p:nvSpPr>
        <p:spPr>
          <a:xfrm>
            <a:off x="7093711" y="3156376"/>
            <a:ext cx="1128378" cy="1128378"/>
          </a:xfrm>
          <a:prstGeom prst="roundRect">
            <a:avLst/>
          </a:prstGeom>
          <a:solidFill>
            <a:schemeClr val="tx2">
              <a:lumMod val="10000"/>
              <a:lumOff val="90000"/>
            </a:schemeClr>
          </a:solidFill>
          <a:ln w="19050">
            <a:noFill/>
          </a:ln>
          <a:effectLst/>
        </p:spPr>
        <p:txBody>
          <a:bodyPr lIns="0" tIns="91440" rIns="0" bIns="91440" anchor="b"/>
          <a:lstStyle>
            <a:lvl1pPr algn="ctr" rtl="0">
              <a:buNone/>
              <a:defRPr sz="800">
                <a:solidFill>
                  <a:schemeClr val="tx1">
                    <a:lumMod val="75000"/>
                    <a:lumOff val="25000"/>
                  </a:schemeClr>
                </a:solidFill>
              </a:defRPr>
            </a:lvl1pPr>
          </a:lstStyle>
          <a:p>
            <a:r>
              <a:rPr lang="en-US" dirty="0" smtClean="0"/>
              <a:t>Image Holder</a:t>
            </a:r>
            <a:endParaRPr lang="en-US" dirty="0"/>
          </a:p>
        </p:txBody>
      </p:sp>
      <p:sp>
        <p:nvSpPr>
          <p:cNvPr id="117" name="Text Placeholder 3"/>
          <p:cNvSpPr>
            <a:spLocks noGrp="1"/>
          </p:cNvSpPr>
          <p:nvPr>
            <p:ph type="body" sz="quarter" idx="26" hasCustomPrompt="1"/>
          </p:nvPr>
        </p:nvSpPr>
        <p:spPr>
          <a:xfrm>
            <a:off x="5024975" y="3147016"/>
            <a:ext cx="1822064" cy="227729"/>
          </a:xfrm>
          <a:prstGeom prst="rect">
            <a:avLst/>
          </a:prstGeom>
        </p:spPr>
        <p:txBody>
          <a:bodyPr lIns="0" tIns="0" rIns="0" bIns="0" anchor="ctr"/>
          <a:lstStyle>
            <a:lvl1pPr marL="0" indent="0" algn="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118" name="Text Placeholder 3"/>
          <p:cNvSpPr>
            <a:spLocks noGrp="1"/>
          </p:cNvSpPr>
          <p:nvPr>
            <p:ph type="body" sz="quarter" idx="27" hasCustomPrompt="1"/>
          </p:nvPr>
        </p:nvSpPr>
        <p:spPr>
          <a:xfrm>
            <a:off x="5024975" y="3369695"/>
            <a:ext cx="1822064" cy="189736"/>
          </a:xfrm>
          <a:prstGeom prst="rect">
            <a:avLst/>
          </a:prstGeom>
        </p:spPr>
        <p:txBody>
          <a:bodyPr lIns="0" tIns="0" rIns="0" bIns="0" anchor="ctr"/>
          <a:lstStyle>
            <a:lvl1pPr marL="0" indent="0" algn="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119" name="Text Placeholder 3"/>
          <p:cNvSpPr>
            <a:spLocks noGrp="1"/>
          </p:cNvSpPr>
          <p:nvPr>
            <p:ph type="body" sz="half" idx="28" hasCustomPrompt="1"/>
          </p:nvPr>
        </p:nvSpPr>
        <p:spPr>
          <a:xfrm>
            <a:off x="5010150" y="3575650"/>
            <a:ext cx="1844038" cy="580607"/>
          </a:xfrm>
          <a:prstGeom prst="rect">
            <a:avLst/>
          </a:prstGeom>
        </p:spPr>
        <p:txBody>
          <a:bodyPr wrap="square" lIns="0" tIns="0" rIns="0" bIns="0" anchor="t">
            <a:noAutofit/>
          </a:bodyPr>
          <a:lstStyle>
            <a:lvl1pPr marL="0" indent="0" algn="r">
              <a:buNone/>
              <a:defRPr sz="1100" b="0" baseline="0">
                <a:solidFill>
                  <a:schemeClr val="tx1">
                    <a:lumMod val="50000"/>
                    <a:lumOff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ctr"/>
            <a:r>
              <a:rPr lang="en-US" sz="1000" dirty="0" smtClean="0">
                <a:solidFill>
                  <a:schemeClr val="tx1">
                    <a:lumMod val="50000"/>
                    <a:lumOff val="50000"/>
                  </a:schemeClr>
                </a:solidFill>
              </a:rPr>
              <a:t>Add your Description here</a:t>
            </a: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a:p>
            <a:pPr algn="ctr"/>
            <a:endParaRPr lang="en-US" sz="1000" dirty="0" smtClean="0">
              <a:solidFill>
                <a:schemeClr val="tx1">
                  <a:lumMod val="50000"/>
                  <a:lumOff val="50000"/>
                </a:schemeClr>
              </a:solidFill>
            </a:endParaRPr>
          </a:p>
        </p:txBody>
      </p:sp>
    </p:spTree>
    <p:extLst>
      <p:ext uri="{BB962C8B-B14F-4D97-AF65-F5344CB8AC3E}">
        <p14:creationId xmlns:p14="http://schemas.microsoft.com/office/powerpoint/2010/main" val="3102040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22" presetClass="entr" presetSubtype="8" fill="hold" grpId="0" nodeType="afterEffect">
                                  <p:stCondLst>
                                    <p:cond delay="0"/>
                                  </p:stCondLst>
                                  <p:childTnLst>
                                    <p:set>
                                      <p:cBhvr>
                                        <p:cTn id="23" dur="1" fill="hold">
                                          <p:stCondLst>
                                            <p:cond delay="0"/>
                                          </p:stCondLst>
                                        </p:cTn>
                                        <p:tgtEl>
                                          <p:spTgt spid="40">
                                            <p:txEl>
                                              <p:pRg st="0" end="0"/>
                                            </p:txEl>
                                          </p:spTgt>
                                        </p:tgtEl>
                                        <p:attrNameLst>
                                          <p:attrName>style.visibility</p:attrName>
                                        </p:attrNameLst>
                                      </p:cBhvr>
                                      <p:to>
                                        <p:strVal val="visible"/>
                                      </p:to>
                                    </p:set>
                                    <p:animEffect transition="in" filter="wipe(left)">
                                      <p:cBhvr>
                                        <p:cTn id="24" dur="500"/>
                                        <p:tgtEl>
                                          <p:spTgt spid="40">
                                            <p:txEl>
                                              <p:pRg st="0" end="0"/>
                                            </p:txEl>
                                          </p:spTgt>
                                        </p:tgtEl>
                                      </p:cBhvr>
                                    </p:animEffect>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3">
                                            <p:txEl>
                                              <p:pRg st="0" end="0"/>
                                            </p:txEl>
                                          </p:spTgt>
                                        </p:tgtEl>
                                        <p:attrNameLst>
                                          <p:attrName>style.visibility</p:attrName>
                                        </p:attrNameLst>
                                      </p:cBhvr>
                                      <p:to>
                                        <p:strVal val="visible"/>
                                      </p:to>
                                    </p:set>
                                    <p:animEffect transition="in" filter="wipe(left)">
                                      <p:cBhvr>
                                        <p:cTn id="28" dur="500"/>
                                        <p:tgtEl>
                                          <p:spTgt spid="43">
                                            <p:txEl>
                                              <p:pRg st="0" end="0"/>
                                            </p:txEl>
                                          </p:spTgt>
                                        </p:tgtEl>
                                      </p:cBhvr>
                                    </p:animEffect>
                                  </p:childTnLst>
                                </p:cTn>
                              </p:par>
                            </p:childTnLst>
                          </p:cTn>
                        </p:par>
                        <p:par>
                          <p:cTn id="29" fill="hold">
                            <p:stCondLst>
                              <p:cond delay="2500"/>
                            </p:stCondLst>
                            <p:childTnLst>
                              <p:par>
                                <p:cTn id="30" presetID="22" presetClass="entr" presetSubtype="8" fill="hold" grpId="0" nodeType="afterEffect">
                                  <p:stCondLst>
                                    <p:cond delay="0"/>
                                  </p:stCondLst>
                                  <p:childTnLst>
                                    <p:set>
                                      <p:cBhvr>
                                        <p:cTn id="31" dur="1" fill="hold">
                                          <p:stCondLst>
                                            <p:cond delay="0"/>
                                          </p:stCondLst>
                                        </p:cTn>
                                        <p:tgtEl>
                                          <p:spTgt spid="44">
                                            <p:txEl>
                                              <p:pRg st="0" end="0"/>
                                            </p:txEl>
                                          </p:spTgt>
                                        </p:tgtEl>
                                        <p:attrNameLst>
                                          <p:attrName>style.visibility</p:attrName>
                                        </p:attrNameLst>
                                      </p:cBhvr>
                                      <p:to>
                                        <p:strVal val="visible"/>
                                      </p:to>
                                    </p:set>
                                    <p:animEffect transition="in" filter="wipe(left)">
                                      <p:cBhvr>
                                        <p:cTn id="32" dur="500"/>
                                        <p:tgtEl>
                                          <p:spTgt spid="44">
                                            <p:txEl>
                                              <p:pRg st="0" end="0"/>
                                            </p:txEl>
                                          </p:spTgt>
                                        </p:tgtEl>
                                      </p:cBhvr>
                                    </p:animEffect>
                                  </p:childTnLst>
                                </p:cTn>
                              </p:par>
                            </p:childTnLst>
                          </p:cTn>
                        </p:par>
                        <p:par>
                          <p:cTn id="33" fill="hold">
                            <p:stCondLst>
                              <p:cond delay="3000"/>
                            </p:stCondLst>
                            <p:childTnLst>
                              <p:par>
                                <p:cTn id="34" presetID="2" presetClass="entr" presetSubtype="2" accel="50000" decel="50000" fill="hold" grpId="0" nodeType="afterEffect">
                                  <p:stCondLst>
                                    <p:cond delay="0"/>
                                  </p:stCondLst>
                                  <p:childTnLst>
                                    <p:set>
                                      <p:cBhvr>
                                        <p:cTn id="35" dur="1" fill="hold">
                                          <p:stCondLst>
                                            <p:cond delay="0"/>
                                          </p:stCondLst>
                                        </p:cTn>
                                        <p:tgtEl>
                                          <p:spTgt spid="47"/>
                                        </p:tgtEl>
                                        <p:attrNameLst>
                                          <p:attrName>style.visibility</p:attrName>
                                        </p:attrNameLst>
                                      </p:cBhvr>
                                      <p:to>
                                        <p:strVal val="visible"/>
                                      </p:to>
                                    </p:set>
                                    <p:anim calcmode="lin" valueType="num">
                                      <p:cBhvr additive="base">
                                        <p:cTn id="36" dur="500" fill="hold"/>
                                        <p:tgtEl>
                                          <p:spTgt spid="47"/>
                                        </p:tgtEl>
                                        <p:attrNameLst>
                                          <p:attrName>ppt_x</p:attrName>
                                        </p:attrNameLst>
                                      </p:cBhvr>
                                      <p:tavLst>
                                        <p:tav tm="0">
                                          <p:val>
                                            <p:strVal val="1+#ppt_w/2"/>
                                          </p:val>
                                        </p:tav>
                                        <p:tav tm="100000">
                                          <p:val>
                                            <p:strVal val="#ppt_x"/>
                                          </p:val>
                                        </p:tav>
                                      </p:tavLst>
                                    </p:anim>
                                    <p:anim calcmode="lin" valueType="num">
                                      <p:cBhvr additive="base">
                                        <p:cTn id="37" dur="500" fill="hold"/>
                                        <p:tgtEl>
                                          <p:spTgt spid="47"/>
                                        </p:tgtEl>
                                        <p:attrNameLst>
                                          <p:attrName>ppt_y</p:attrName>
                                        </p:attrNameLst>
                                      </p:cBhvr>
                                      <p:tavLst>
                                        <p:tav tm="0">
                                          <p:val>
                                            <p:strVal val="#ppt_y"/>
                                          </p:val>
                                        </p:tav>
                                        <p:tav tm="100000">
                                          <p:val>
                                            <p:strVal val="#ppt_y"/>
                                          </p:val>
                                        </p:tav>
                                      </p:tavLst>
                                    </p:anim>
                                  </p:childTnLst>
                                </p:cTn>
                              </p:par>
                            </p:childTnLst>
                          </p:cTn>
                        </p:par>
                        <p:par>
                          <p:cTn id="38" fill="hold">
                            <p:stCondLst>
                              <p:cond delay="3500"/>
                            </p:stCondLst>
                            <p:childTnLst>
                              <p:par>
                                <p:cTn id="39" presetID="53" presetClass="entr" presetSubtype="0" fill="hold" grpId="0"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500" fill="hold"/>
                                        <p:tgtEl>
                                          <p:spTgt spid="48"/>
                                        </p:tgtEl>
                                        <p:attrNameLst>
                                          <p:attrName>ppt_w</p:attrName>
                                        </p:attrNameLst>
                                      </p:cBhvr>
                                      <p:tavLst>
                                        <p:tav tm="0">
                                          <p:val>
                                            <p:fltVal val="0"/>
                                          </p:val>
                                        </p:tav>
                                        <p:tav tm="100000">
                                          <p:val>
                                            <p:strVal val="#ppt_w"/>
                                          </p:val>
                                        </p:tav>
                                      </p:tavLst>
                                    </p:anim>
                                    <p:anim calcmode="lin" valueType="num">
                                      <p:cBhvr>
                                        <p:cTn id="42" dur="500" fill="hold"/>
                                        <p:tgtEl>
                                          <p:spTgt spid="48"/>
                                        </p:tgtEl>
                                        <p:attrNameLst>
                                          <p:attrName>ppt_h</p:attrName>
                                        </p:attrNameLst>
                                      </p:cBhvr>
                                      <p:tavLst>
                                        <p:tav tm="0">
                                          <p:val>
                                            <p:fltVal val="0"/>
                                          </p:val>
                                        </p:tav>
                                        <p:tav tm="100000">
                                          <p:val>
                                            <p:strVal val="#ppt_h"/>
                                          </p:val>
                                        </p:tav>
                                      </p:tavLst>
                                    </p:anim>
                                    <p:animEffect transition="in" filter="fade">
                                      <p:cBhvr>
                                        <p:cTn id="43" dur="500"/>
                                        <p:tgtEl>
                                          <p:spTgt spid="48"/>
                                        </p:tgtEl>
                                      </p:cBhvr>
                                    </p:animEffect>
                                  </p:childTnLst>
                                </p:cTn>
                              </p:par>
                            </p:childTnLst>
                          </p:cTn>
                        </p:par>
                        <p:par>
                          <p:cTn id="44" fill="hold">
                            <p:stCondLst>
                              <p:cond delay="4000"/>
                            </p:stCondLst>
                            <p:childTnLst>
                              <p:par>
                                <p:cTn id="45" presetID="53" presetClass="entr" presetSubtype="16" fill="hold" grpId="0" nodeType="afterEffect">
                                  <p:stCondLst>
                                    <p:cond delay="0"/>
                                  </p:stCondLst>
                                  <p:childTnLst>
                                    <p:set>
                                      <p:cBhvr>
                                        <p:cTn id="46" dur="1" fill="hold">
                                          <p:stCondLst>
                                            <p:cond delay="0"/>
                                          </p:stCondLst>
                                        </p:cTn>
                                        <p:tgtEl>
                                          <p:spTgt spid="72"/>
                                        </p:tgtEl>
                                        <p:attrNameLst>
                                          <p:attrName>style.visibility</p:attrName>
                                        </p:attrNameLst>
                                      </p:cBhvr>
                                      <p:to>
                                        <p:strVal val="visible"/>
                                      </p:to>
                                    </p:set>
                                    <p:anim calcmode="lin" valueType="num">
                                      <p:cBhvr>
                                        <p:cTn id="47" dur="500" fill="hold"/>
                                        <p:tgtEl>
                                          <p:spTgt spid="72"/>
                                        </p:tgtEl>
                                        <p:attrNameLst>
                                          <p:attrName>ppt_w</p:attrName>
                                        </p:attrNameLst>
                                      </p:cBhvr>
                                      <p:tavLst>
                                        <p:tav tm="0">
                                          <p:val>
                                            <p:fltVal val="0"/>
                                          </p:val>
                                        </p:tav>
                                        <p:tav tm="100000">
                                          <p:val>
                                            <p:strVal val="#ppt_w"/>
                                          </p:val>
                                        </p:tav>
                                      </p:tavLst>
                                    </p:anim>
                                    <p:anim calcmode="lin" valueType="num">
                                      <p:cBhvr>
                                        <p:cTn id="48" dur="500" fill="hold"/>
                                        <p:tgtEl>
                                          <p:spTgt spid="72"/>
                                        </p:tgtEl>
                                        <p:attrNameLst>
                                          <p:attrName>ppt_h</p:attrName>
                                        </p:attrNameLst>
                                      </p:cBhvr>
                                      <p:tavLst>
                                        <p:tav tm="0">
                                          <p:val>
                                            <p:fltVal val="0"/>
                                          </p:val>
                                        </p:tav>
                                        <p:tav tm="100000">
                                          <p:val>
                                            <p:strVal val="#ppt_h"/>
                                          </p:val>
                                        </p:tav>
                                      </p:tavLst>
                                    </p:anim>
                                    <p:animEffect transition="in" filter="fade">
                                      <p:cBhvr>
                                        <p:cTn id="49" dur="500"/>
                                        <p:tgtEl>
                                          <p:spTgt spid="72"/>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74">
                                            <p:txEl>
                                              <p:pRg st="0" end="0"/>
                                            </p:txEl>
                                          </p:spTgt>
                                        </p:tgtEl>
                                        <p:attrNameLst>
                                          <p:attrName>style.visibility</p:attrName>
                                        </p:attrNameLst>
                                      </p:cBhvr>
                                      <p:to>
                                        <p:strVal val="visible"/>
                                      </p:to>
                                    </p:set>
                                    <p:animEffect transition="in" filter="wipe(right)">
                                      <p:cBhvr>
                                        <p:cTn id="53" dur="500"/>
                                        <p:tgtEl>
                                          <p:spTgt spid="74">
                                            <p:txEl>
                                              <p:pRg st="0" end="0"/>
                                            </p:txEl>
                                          </p:spTgt>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75">
                                            <p:txEl>
                                              <p:pRg st="0" end="0"/>
                                            </p:txEl>
                                          </p:spTgt>
                                        </p:tgtEl>
                                        <p:attrNameLst>
                                          <p:attrName>style.visibility</p:attrName>
                                        </p:attrNameLst>
                                      </p:cBhvr>
                                      <p:to>
                                        <p:strVal val="visible"/>
                                      </p:to>
                                    </p:set>
                                    <p:animEffect transition="in" filter="wipe(right)">
                                      <p:cBhvr>
                                        <p:cTn id="57" dur="500"/>
                                        <p:tgtEl>
                                          <p:spTgt spid="75">
                                            <p:txEl>
                                              <p:pRg st="0" end="0"/>
                                            </p:txEl>
                                          </p:spTgt>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76">
                                            <p:txEl>
                                              <p:pRg st="0" end="0"/>
                                            </p:txEl>
                                          </p:spTgt>
                                        </p:tgtEl>
                                        <p:attrNameLst>
                                          <p:attrName>style.visibility</p:attrName>
                                        </p:attrNameLst>
                                      </p:cBhvr>
                                      <p:to>
                                        <p:strVal val="visible"/>
                                      </p:to>
                                    </p:set>
                                    <p:animEffect transition="in" filter="wipe(right)">
                                      <p:cBhvr>
                                        <p:cTn id="61" dur="500"/>
                                        <p:tgtEl>
                                          <p:spTgt spid="76">
                                            <p:txEl>
                                              <p:pRg st="0" end="0"/>
                                            </p:txEl>
                                          </p:spTgt>
                                        </p:tgtEl>
                                      </p:cBhvr>
                                    </p:animEffect>
                                  </p:childTnLst>
                                </p:cTn>
                              </p:par>
                            </p:childTnLst>
                          </p:cTn>
                        </p:par>
                        <p:par>
                          <p:cTn id="62" fill="hold">
                            <p:stCondLst>
                              <p:cond delay="6000"/>
                            </p:stCondLst>
                            <p:childTnLst>
                              <p:par>
                                <p:cTn id="63" presetID="2" presetClass="entr" presetSubtype="8" accel="50000" decel="50000" fill="hold" grpId="0" nodeType="afterEffect">
                                  <p:stCondLst>
                                    <p:cond delay="0"/>
                                  </p:stCondLst>
                                  <p:childTnLst>
                                    <p:set>
                                      <p:cBhvr>
                                        <p:cTn id="64" dur="1" fill="hold">
                                          <p:stCondLst>
                                            <p:cond delay="0"/>
                                          </p:stCondLst>
                                        </p:cTn>
                                        <p:tgtEl>
                                          <p:spTgt spid="77"/>
                                        </p:tgtEl>
                                        <p:attrNameLst>
                                          <p:attrName>style.visibility</p:attrName>
                                        </p:attrNameLst>
                                      </p:cBhvr>
                                      <p:to>
                                        <p:strVal val="visible"/>
                                      </p:to>
                                    </p:set>
                                    <p:anim calcmode="lin" valueType="num">
                                      <p:cBhvr additive="base">
                                        <p:cTn id="65" dur="500" fill="hold"/>
                                        <p:tgtEl>
                                          <p:spTgt spid="77"/>
                                        </p:tgtEl>
                                        <p:attrNameLst>
                                          <p:attrName>ppt_x</p:attrName>
                                        </p:attrNameLst>
                                      </p:cBhvr>
                                      <p:tavLst>
                                        <p:tav tm="0">
                                          <p:val>
                                            <p:strVal val="0-#ppt_w/2"/>
                                          </p:val>
                                        </p:tav>
                                        <p:tav tm="100000">
                                          <p:val>
                                            <p:strVal val="#ppt_x"/>
                                          </p:val>
                                        </p:tav>
                                      </p:tavLst>
                                    </p:anim>
                                    <p:anim calcmode="lin" valueType="num">
                                      <p:cBhvr additive="base">
                                        <p:cTn id="66" dur="500" fill="hold"/>
                                        <p:tgtEl>
                                          <p:spTgt spid="77"/>
                                        </p:tgtEl>
                                        <p:attrNameLst>
                                          <p:attrName>ppt_y</p:attrName>
                                        </p:attrNameLst>
                                      </p:cBhvr>
                                      <p:tavLst>
                                        <p:tav tm="0">
                                          <p:val>
                                            <p:strVal val="#ppt_y"/>
                                          </p:val>
                                        </p:tav>
                                        <p:tav tm="100000">
                                          <p:val>
                                            <p:strVal val="#ppt_y"/>
                                          </p:val>
                                        </p:tav>
                                      </p:tavLst>
                                    </p:anim>
                                  </p:childTnLst>
                                </p:cTn>
                              </p:par>
                            </p:childTnLst>
                          </p:cTn>
                        </p:par>
                        <p:par>
                          <p:cTn id="67" fill="hold">
                            <p:stCondLst>
                              <p:cond delay="6500"/>
                            </p:stCondLst>
                            <p:childTnLst>
                              <p:par>
                                <p:cTn id="68" presetID="53" presetClass="entr" presetSubtype="0"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500" fill="hold"/>
                                        <p:tgtEl>
                                          <p:spTgt spid="78"/>
                                        </p:tgtEl>
                                        <p:attrNameLst>
                                          <p:attrName>ppt_w</p:attrName>
                                        </p:attrNameLst>
                                      </p:cBhvr>
                                      <p:tavLst>
                                        <p:tav tm="0">
                                          <p:val>
                                            <p:fltVal val="0"/>
                                          </p:val>
                                        </p:tav>
                                        <p:tav tm="100000">
                                          <p:val>
                                            <p:strVal val="#ppt_w"/>
                                          </p:val>
                                        </p:tav>
                                      </p:tavLst>
                                    </p:anim>
                                    <p:anim calcmode="lin" valueType="num">
                                      <p:cBhvr>
                                        <p:cTn id="71" dur="500" fill="hold"/>
                                        <p:tgtEl>
                                          <p:spTgt spid="78"/>
                                        </p:tgtEl>
                                        <p:attrNameLst>
                                          <p:attrName>ppt_h</p:attrName>
                                        </p:attrNameLst>
                                      </p:cBhvr>
                                      <p:tavLst>
                                        <p:tav tm="0">
                                          <p:val>
                                            <p:fltVal val="0"/>
                                          </p:val>
                                        </p:tav>
                                        <p:tav tm="100000">
                                          <p:val>
                                            <p:strVal val="#ppt_h"/>
                                          </p:val>
                                        </p:tav>
                                      </p:tavLst>
                                    </p:anim>
                                    <p:animEffect transition="in" filter="fade">
                                      <p:cBhvr>
                                        <p:cTn id="72" dur="500"/>
                                        <p:tgtEl>
                                          <p:spTgt spid="78"/>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96"/>
                                        </p:tgtEl>
                                        <p:attrNameLst>
                                          <p:attrName>style.visibility</p:attrName>
                                        </p:attrNameLst>
                                      </p:cBhvr>
                                      <p:to>
                                        <p:strVal val="visible"/>
                                      </p:to>
                                    </p:set>
                                    <p:anim calcmode="lin" valueType="num">
                                      <p:cBhvr>
                                        <p:cTn id="76" dur="500" fill="hold"/>
                                        <p:tgtEl>
                                          <p:spTgt spid="96"/>
                                        </p:tgtEl>
                                        <p:attrNameLst>
                                          <p:attrName>ppt_w</p:attrName>
                                        </p:attrNameLst>
                                      </p:cBhvr>
                                      <p:tavLst>
                                        <p:tav tm="0">
                                          <p:val>
                                            <p:fltVal val="0"/>
                                          </p:val>
                                        </p:tav>
                                        <p:tav tm="100000">
                                          <p:val>
                                            <p:strVal val="#ppt_w"/>
                                          </p:val>
                                        </p:tav>
                                      </p:tavLst>
                                    </p:anim>
                                    <p:anim calcmode="lin" valueType="num">
                                      <p:cBhvr>
                                        <p:cTn id="77" dur="500" fill="hold"/>
                                        <p:tgtEl>
                                          <p:spTgt spid="96"/>
                                        </p:tgtEl>
                                        <p:attrNameLst>
                                          <p:attrName>ppt_h</p:attrName>
                                        </p:attrNameLst>
                                      </p:cBhvr>
                                      <p:tavLst>
                                        <p:tav tm="0">
                                          <p:val>
                                            <p:fltVal val="0"/>
                                          </p:val>
                                        </p:tav>
                                        <p:tav tm="100000">
                                          <p:val>
                                            <p:strVal val="#ppt_h"/>
                                          </p:val>
                                        </p:tav>
                                      </p:tavLst>
                                    </p:anim>
                                    <p:animEffect transition="in" filter="fade">
                                      <p:cBhvr>
                                        <p:cTn id="78" dur="500"/>
                                        <p:tgtEl>
                                          <p:spTgt spid="96"/>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8">
                                            <p:txEl>
                                              <p:pRg st="0" end="0"/>
                                            </p:txEl>
                                          </p:spTgt>
                                        </p:tgtEl>
                                        <p:attrNameLst>
                                          <p:attrName>style.visibility</p:attrName>
                                        </p:attrNameLst>
                                      </p:cBhvr>
                                      <p:to>
                                        <p:strVal val="visible"/>
                                      </p:to>
                                    </p:set>
                                    <p:animEffect transition="in" filter="wipe(left)">
                                      <p:cBhvr>
                                        <p:cTn id="82" dur="500"/>
                                        <p:tgtEl>
                                          <p:spTgt spid="98">
                                            <p:txEl>
                                              <p:pRg st="0" end="0"/>
                                            </p:txEl>
                                          </p:spTgt>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9">
                                            <p:txEl>
                                              <p:pRg st="0" end="0"/>
                                            </p:txEl>
                                          </p:spTgt>
                                        </p:tgtEl>
                                        <p:attrNameLst>
                                          <p:attrName>style.visibility</p:attrName>
                                        </p:attrNameLst>
                                      </p:cBhvr>
                                      <p:to>
                                        <p:strVal val="visible"/>
                                      </p:to>
                                    </p:set>
                                    <p:animEffect transition="in" filter="wipe(left)">
                                      <p:cBhvr>
                                        <p:cTn id="86" dur="500"/>
                                        <p:tgtEl>
                                          <p:spTgt spid="99">
                                            <p:txEl>
                                              <p:pRg st="0" end="0"/>
                                            </p:txEl>
                                          </p:spTgt>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100">
                                            <p:txEl>
                                              <p:pRg st="0" end="0"/>
                                            </p:txEl>
                                          </p:spTgt>
                                        </p:tgtEl>
                                        <p:attrNameLst>
                                          <p:attrName>style.visibility</p:attrName>
                                        </p:attrNameLst>
                                      </p:cBhvr>
                                      <p:to>
                                        <p:strVal val="visible"/>
                                      </p:to>
                                    </p:set>
                                    <p:animEffect transition="in" filter="wipe(left)">
                                      <p:cBhvr>
                                        <p:cTn id="90" dur="500"/>
                                        <p:tgtEl>
                                          <p:spTgt spid="100">
                                            <p:txEl>
                                              <p:pRg st="0" end="0"/>
                                            </p:txEl>
                                          </p:spTgt>
                                        </p:tgtEl>
                                      </p:cBhvr>
                                    </p:animEffect>
                                  </p:childTnLst>
                                </p:cTn>
                              </p:par>
                            </p:childTnLst>
                          </p:cTn>
                        </p:par>
                        <p:par>
                          <p:cTn id="91" fill="hold">
                            <p:stCondLst>
                              <p:cond delay="9000"/>
                            </p:stCondLst>
                            <p:childTnLst>
                              <p:par>
                                <p:cTn id="92" presetID="2" presetClass="entr" presetSubtype="2" accel="50000" decel="50000" fill="hold" grpId="0" nodeType="afterEffect">
                                  <p:stCondLst>
                                    <p:cond delay="0"/>
                                  </p:stCondLst>
                                  <p:childTnLst>
                                    <p:set>
                                      <p:cBhvr>
                                        <p:cTn id="93" dur="1" fill="hold">
                                          <p:stCondLst>
                                            <p:cond delay="0"/>
                                          </p:stCondLst>
                                        </p:cTn>
                                        <p:tgtEl>
                                          <p:spTgt spid="104"/>
                                        </p:tgtEl>
                                        <p:attrNameLst>
                                          <p:attrName>style.visibility</p:attrName>
                                        </p:attrNameLst>
                                      </p:cBhvr>
                                      <p:to>
                                        <p:strVal val="visible"/>
                                      </p:to>
                                    </p:set>
                                    <p:anim calcmode="lin" valueType="num">
                                      <p:cBhvr additive="base">
                                        <p:cTn id="94" dur="500" fill="hold"/>
                                        <p:tgtEl>
                                          <p:spTgt spid="104"/>
                                        </p:tgtEl>
                                        <p:attrNameLst>
                                          <p:attrName>ppt_x</p:attrName>
                                        </p:attrNameLst>
                                      </p:cBhvr>
                                      <p:tavLst>
                                        <p:tav tm="0">
                                          <p:val>
                                            <p:strVal val="1+#ppt_w/2"/>
                                          </p:val>
                                        </p:tav>
                                        <p:tav tm="100000">
                                          <p:val>
                                            <p:strVal val="#ppt_x"/>
                                          </p:val>
                                        </p:tav>
                                      </p:tavLst>
                                    </p:anim>
                                    <p:anim calcmode="lin" valueType="num">
                                      <p:cBhvr additive="base">
                                        <p:cTn id="95" dur="500" fill="hold"/>
                                        <p:tgtEl>
                                          <p:spTgt spid="104"/>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53" presetClass="entr" presetSubtype="0" fill="hold" grpId="0" nodeType="afterEffect">
                                  <p:stCondLst>
                                    <p:cond delay="0"/>
                                  </p:stCondLst>
                                  <p:childTnLst>
                                    <p:set>
                                      <p:cBhvr>
                                        <p:cTn id="98" dur="1" fill="hold">
                                          <p:stCondLst>
                                            <p:cond delay="0"/>
                                          </p:stCondLst>
                                        </p:cTn>
                                        <p:tgtEl>
                                          <p:spTgt spid="105"/>
                                        </p:tgtEl>
                                        <p:attrNameLst>
                                          <p:attrName>style.visibility</p:attrName>
                                        </p:attrNameLst>
                                      </p:cBhvr>
                                      <p:to>
                                        <p:strVal val="visible"/>
                                      </p:to>
                                    </p:set>
                                    <p:anim calcmode="lin" valueType="num">
                                      <p:cBhvr>
                                        <p:cTn id="99" dur="500" fill="hold"/>
                                        <p:tgtEl>
                                          <p:spTgt spid="105"/>
                                        </p:tgtEl>
                                        <p:attrNameLst>
                                          <p:attrName>ppt_w</p:attrName>
                                        </p:attrNameLst>
                                      </p:cBhvr>
                                      <p:tavLst>
                                        <p:tav tm="0">
                                          <p:val>
                                            <p:fltVal val="0"/>
                                          </p:val>
                                        </p:tav>
                                        <p:tav tm="100000">
                                          <p:val>
                                            <p:strVal val="#ppt_w"/>
                                          </p:val>
                                        </p:tav>
                                      </p:tavLst>
                                    </p:anim>
                                    <p:anim calcmode="lin" valueType="num">
                                      <p:cBhvr>
                                        <p:cTn id="100" dur="500" fill="hold"/>
                                        <p:tgtEl>
                                          <p:spTgt spid="105"/>
                                        </p:tgtEl>
                                        <p:attrNameLst>
                                          <p:attrName>ppt_h</p:attrName>
                                        </p:attrNameLst>
                                      </p:cBhvr>
                                      <p:tavLst>
                                        <p:tav tm="0">
                                          <p:val>
                                            <p:fltVal val="0"/>
                                          </p:val>
                                        </p:tav>
                                        <p:tav tm="100000">
                                          <p:val>
                                            <p:strVal val="#ppt_h"/>
                                          </p:val>
                                        </p:tav>
                                      </p:tavLst>
                                    </p:anim>
                                    <p:animEffect transition="in" filter="fade">
                                      <p:cBhvr>
                                        <p:cTn id="101" dur="500"/>
                                        <p:tgtEl>
                                          <p:spTgt spid="105"/>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116"/>
                                        </p:tgtEl>
                                        <p:attrNameLst>
                                          <p:attrName>style.visibility</p:attrName>
                                        </p:attrNameLst>
                                      </p:cBhvr>
                                      <p:to>
                                        <p:strVal val="visible"/>
                                      </p:to>
                                    </p:set>
                                    <p:anim calcmode="lin" valueType="num">
                                      <p:cBhvr>
                                        <p:cTn id="105" dur="500" fill="hold"/>
                                        <p:tgtEl>
                                          <p:spTgt spid="116"/>
                                        </p:tgtEl>
                                        <p:attrNameLst>
                                          <p:attrName>ppt_w</p:attrName>
                                        </p:attrNameLst>
                                      </p:cBhvr>
                                      <p:tavLst>
                                        <p:tav tm="0">
                                          <p:val>
                                            <p:fltVal val="0"/>
                                          </p:val>
                                        </p:tav>
                                        <p:tav tm="100000">
                                          <p:val>
                                            <p:strVal val="#ppt_w"/>
                                          </p:val>
                                        </p:tav>
                                      </p:tavLst>
                                    </p:anim>
                                    <p:anim calcmode="lin" valueType="num">
                                      <p:cBhvr>
                                        <p:cTn id="106" dur="500" fill="hold"/>
                                        <p:tgtEl>
                                          <p:spTgt spid="116"/>
                                        </p:tgtEl>
                                        <p:attrNameLst>
                                          <p:attrName>ppt_h</p:attrName>
                                        </p:attrNameLst>
                                      </p:cBhvr>
                                      <p:tavLst>
                                        <p:tav tm="0">
                                          <p:val>
                                            <p:fltVal val="0"/>
                                          </p:val>
                                        </p:tav>
                                        <p:tav tm="100000">
                                          <p:val>
                                            <p:strVal val="#ppt_h"/>
                                          </p:val>
                                        </p:tav>
                                      </p:tavLst>
                                    </p:anim>
                                    <p:animEffect transition="in" filter="fade">
                                      <p:cBhvr>
                                        <p:cTn id="107" dur="500"/>
                                        <p:tgtEl>
                                          <p:spTgt spid="116"/>
                                        </p:tgtEl>
                                      </p:cBhvr>
                                    </p:animEffect>
                                  </p:childTnLst>
                                </p:cTn>
                              </p:par>
                            </p:childTnLst>
                          </p:cTn>
                        </p:par>
                        <p:par>
                          <p:cTn id="108" fill="hold">
                            <p:stCondLst>
                              <p:cond delay="10500"/>
                            </p:stCondLst>
                            <p:childTnLst>
                              <p:par>
                                <p:cTn id="109" presetID="22" presetClass="entr" presetSubtype="2" fill="hold" grpId="0" nodeType="afterEffect">
                                  <p:stCondLst>
                                    <p:cond delay="0"/>
                                  </p:stCondLst>
                                  <p:childTnLst>
                                    <p:set>
                                      <p:cBhvr>
                                        <p:cTn id="110" dur="1" fill="hold">
                                          <p:stCondLst>
                                            <p:cond delay="0"/>
                                          </p:stCondLst>
                                        </p:cTn>
                                        <p:tgtEl>
                                          <p:spTgt spid="117">
                                            <p:txEl>
                                              <p:pRg st="0" end="0"/>
                                            </p:txEl>
                                          </p:spTgt>
                                        </p:tgtEl>
                                        <p:attrNameLst>
                                          <p:attrName>style.visibility</p:attrName>
                                        </p:attrNameLst>
                                      </p:cBhvr>
                                      <p:to>
                                        <p:strVal val="visible"/>
                                      </p:to>
                                    </p:set>
                                    <p:animEffect transition="in" filter="wipe(right)">
                                      <p:cBhvr>
                                        <p:cTn id="111" dur="500"/>
                                        <p:tgtEl>
                                          <p:spTgt spid="117">
                                            <p:txEl>
                                              <p:pRg st="0" end="0"/>
                                            </p:txEl>
                                          </p:spTgt>
                                        </p:tgtEl>
                                      </p:cBhvr>
                                    </p:animEffect>
                                  </p:childTnLst>
                                </p:cTn>
                              </p:par>
                            </p:childTnLst>
                          </p:cTn>
                        </p:par>
                        <p:par>
                          <p:cTn id="112" fill="hold">
                            <p:stCondLst>
                              <p:cond delay="11000"/>
                            </p:stCondLst>
                            <p:childTnLst>
                              <p:par>
                                <p:cTn id="113" presetID="22" presetClass="entr" presetSubtype="2" fill="hold" grpId="0" nodeType="afterEffect">
                                  <p:stCondLst>
                                    <p:cond delay="0"/>
                                  </p:stCondLst>
                                  <p:childTnLst>
                                    <p:set>
                                      <p:cBhvr>
                                        <p:cTn id="114" dur="1" fill="hold">
                                          <p:stCondLst>
                                            <p:cond delay="0"/>
                                          </p:stCondLst>
                                        </p:cTn>
                                        <p:tgtEl>
                                          <p:spTgt spid="118">
                                            <p:txEl>
                                              <p:pRg st="0" end="0"/>
                                            </p:txEl>
                                          </p:spTgt>
                                        </p:tgtEl>
                                        <p:attrNameLst>
                                          <p:attrName>style.visibility</p:attrName>
                                        </p:attrNameLst>
                                      </p:cBhvr>
                                      <p:to>
                                        <p:strVal val="visible"/>
                                      </p:to>
                                    </p:set>
                                    <p:animEffect transition="in" filter="wipe(right)">
                                      <p:cBhvr>
                                        <p:cTn id="115" dur="500"/>
                                        <p:tgtEl>
                                          <p:spTgt spid="118">
                                            <p:txEl>
                                              <p:pRg st="0" end="0"/>
                                            </p:txEl>
                                          </p:spTgt>
                                        </p:tgtEl>
                                      </p:cBhvr>
                                    </p:animEffect>
                                  </p:childTnLst>
                                </p:cTn>
                              </p:par>
                            </p:childTnLst>
                          </p:cTn>
                        </p:par>
                        <p:par>
                          <p:cTn id="116" fill="hold">
                            <p:stCondLst>
                              <p:cond delay="11500"/>
                            </p:stCondLst>
                            <p:childTnLst>
                              <p:par>
                                <p:cTn id="117" presetID="22" presetClass="entr" presetSubtype="2" fill="hold" grpId="0" nodeType="afterEffect">
                                  <p:stCondLst>
                                    <p:cond delay="0"/>
                                  </p:stCondLst>
                                  <p:childTnLst>
                                    <p:set>
                                      <p:cBhvr>
                                        <p:cTn id="118" dur="1" fill="hold">
                                          <p:stCondLst>
                                            <p:cond delay="0"/>
                                          </p:stCondLst>
                                        </p:cTn>
                                        <p:tgtEl>
                                          <p:spTgt spid="119">
                                            <p:txEl>
                                              <p:pRg st="0" end="0"/>
                                            </p:txEl>
                                          </p:spTgt>
                                        </p:tgtEl>
                                        <p:attrNameLst>
                                          <p:attrName>style.visibility</p:attrName>
                                        </p:attrNameLst>
                                      </p:cBhvr>
                                      <p:to>
                                        <p:strVal val="visible"/>
                                      </p:to>
                                    </p:set>
                                    <p:animEffect transition="in" filter="wipe(right)">
                                      <p:cBhvr>
                                        <p:cTn id="119" dur="500"/>
                                        <p:tgtEl>
                                          <p:spTgt spid="1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37" grpId="0" animBg="1"/>
      <p:bldP spid="40" grpId="0" build="p">
        <p:tmplLst>
          <p:tmpl lvl="1">
            <p:tnLst>
              <p:par>
                <p:cTn presetID="22" presetClass="entr" presetSubtype="8"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Effect transition="in" filter="wipe(left)">
                      <p:cBhvr>
                        <p:cTn dur="500"/>
                        <p:tgtEl>
                          <p:spTgt spid="40"/>
                        </p:tgtEl>
                      </p:cBhvr>
                    </p:animEffect>
                  </p:childTnLst>
                </p:cTn>
              </p:par>
            </p:tnLst>
          </p:tmpl>
        </p:tmplLst>
      </p:bldP>
      <p:bldP spid="43" grpId="0" build="p">
        <p:tmplLst>
          <p:tmpl lvl="1">
            <p:tnLst>
              <p:par>
                <p:cTn presetID="22" presetClass="entr" presetSubtype="8" fill="hold" nodeType="afterEffect">
                  <p:stCondLst>
                    <p:cond delay="0"/>
                  </p:stCondLst>
                  <p:childTnLst>
                    <p:set>
                      <p:cBhvr>
                        <p:cTn dur="1" fill="hold">
                          <p:stCondLst>
                            <p:cond delay="0"/>
                          </p:stCondLst>
                        </p:cTn>
                        <p:tgtEl>
                          <p:spTgt spid="43"/>
                        </p:tgtEl>
                        <p:attrNameLst>
                          <p:attrName>style.visibility</p:attrName>
                        </p:attrNameLst>
                      </p:cBhvr>
                      <p:to>
                        <p:strVal val="visible"/>
                      </p:to>
                    </p:set>
                    <p:animEffect transition="in" filter="wipe(left)">
                      <p:cBhvr>
                        <p:cTn dur="500"/>
                        <p:tgtEl>
                          <p:spTgt spid="43"/>
                        </p:tgtEl>
                      </p:cBhvr>
                    </p:animEffect>
                  </p:childTnLst>
                </p:cTn>
              </p:par>
            </p:tnLst>
          </p:tmpl>
        </p:tmplLst>
      </p:bldP>
      <p:bldP spid="44" grpId="0" build="p">
        <p:tmplLst>
          <p:tmpl lvl="1">
            <p:tnLst>
              <p:par>
                <p:cTn presetID="22" presetClass="entr" presetSubtype="8" fill="hold" nodeType="after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wipe(left)">
                      <p:cBhvr>
                        <p:cTn dur="500"/>
                        <p:tgtEl>
                          <p:spTgt spid="44"/>
                        </p:tgtEl>
                      </p:cBhvr>
                    </p:animEffect>
                  </p:childTnLst>
                </p:cTn>
              </p:par>
            </p:tnLst>
          </p:tmpl>
        </p:tmplLst>
      </p:bldP>
      <p:bldP spid="47" grpId="0" animBg="1"/>
      <p:bldP spid="48" grpId="0" animBg="1"/>
      <p:bldP spid="72" grpId="0" animBg="1"/>
      <p:bldP spid="74" grpId="0" build="p">
        <p:tmplLst>
          <p:tmpl lvl="1">
            <p:tnLst>
              <p:par>
                <p:cTn presetID="22" presetClass="entr" presetSubtype="2" fill="hold" nodeType="afterEffect">
                  <p:stCondLst>
                    <p:cond delay="0"/>
                  </p:stCondLst>
                  <p:childTnLst>
                    <p:set>
                      <p:cBhvr>
                        <p:cTn dur="1" fill="hold">
                          <p:stCondLst>
                            <p:cond delay="0"/>
                          </p:stCondLst>
                        </p:cTn>
                        <p:tgtEl>
                          <p:spTgt spid="74"/>
                        </p:tgtEl>
                        <p:attrNameLst>
                          <p:attrName>style.visibility</p:attrName>
                        </p:attrNameLst>
                      </p:cBhvr>
                      <p:to>
                        <p:strVal val="visible"/>
                      </p:to>
                    </p:set>
                    <p:animEffect transition="in" filter="wipe(right)">
                      <p:cBhvr>
                        <p:cTn dur="500"/>
                        <p:tgtEl>
                          <p:spTgt spid="74"/>
                        </p:tgtEl>
                      </p:cBhvr>
                    </p:animEffect>
                  </p:childTnLst>
                </p:cTn>
              </p:par>
            </p:tnLst>
          </p:tmpl>
        </p:tmplLst>
      </p:bldP>
      <p:bldP spid="75" grpId="0" build="p">
        <p:tmplLst>
          <p:tmpl lvl="1">
            <p:tnLst>
              <p:par>
                <p:cTn presetID="22" presetClass="entr" presetSubtype="2" fill="hold" nodeType="afterEffect">
                  <p:stCondLst>
                    <p:cond delay="0"/>
                  </p:stCondLst>
                  <p:childTnLst>
                    <p:set>
                      <p:cBhvr>
                        <p:cTn dur="1" fill="hold">
                          <p:stCondLst>
                            <p:cond delay="0"/>
                          </p:stCondLst>
                        </p:cTn>
                        <p:tgtEl>
                          <p:spTgt spid="75"/>
                        </p:tgtEl>
                        <p:attrNameLst>
                          <p:attrName>style.visibility</p:attrName>
                        </p:attrNameLst>
                      </p:cBhvr>
                      <p:to>
                        <p:strVal val="visible"/>
                      </p:to>
                    </p:set>
                    <p:animEffect transition="in" filter="wipe(right)">
                      <p:cBhvr>
                        <p:cTn dur="500"/>
                        <p:tgtEl>
                          <p:spTgt spid="75"/>
                        </p:tgtEl>
                      </p:cBhvr>
                    </p:animEffect>
                  </p:childTnLst>
                </p:cTn>
              </p:par>
            </p:tnLst>
          </p:tmpl>
        </p:tmplLst>
      </p:bldP>
      <p:bldP spid="76" grpId="0" build="p">
        <p:tmplLst>
          <p:tmpl lvl="1">
            <p:tnLst>
              <p:par>
                <p:cTn presetID="22" presetClass="entr" presetSubtype="2" fill="hold" nodeType="afterEffect">
                  <p:stCondLst>
                    <p:cond delay="0"/>
                  </p:stCondLst>
                  <p:childTnLst>
                    <p:set>
                      <p:cBhvr>
                        <p:cTn dur="1" fill="hold">
                          <p:stCondLst>
                            <p:cond delay="0"/>
                          </p:stCondLst>
                        </p:cTn>
                        <p:tgtEl>
                          <p:spTgt spid="76"/>
                        </p:tgtEl>
                        <p:attrNameLst>
                          <p:attrName>style.visibility</p:attrName>
                        </p:attrNameLst>
                      </p:cBhvr>
                      <p:to>
                        <p:strVal val="visible"/>
                      </p:to>
                    </p:set>
                    <p:animEffect transition="in" filter="wipe(right)">
                      <p:cBhvr>
                        <p:cTn dur="500"/>
                        <p:tgtEl>
                          <p:spTgt spid="76"/>
                        </p:tgtEl>
                      </p:cBhvr>
                    </p:animEffect>
                  </p:childTnLst>
                </p:cTn>
              </p:par>
            </p:tnLst>
          </p:tmpl>
        </p:tmplLst>
      </p:bldP>
      <p:bldP spid="77" grpId="0" animBg="1"/>
      <p:bldP spid="78" grpId="0" animBg="1"/>
      <p:bldP spid="96" grpId="0" animBg="1"/>
      <p:bldP spid="98" grpId="0" build="p">
        <p:tmplLst>
          <p:tmpl lvl="1">
            <p:tnLst>
              <p:par>
                <p:cTn presetID="22" presetClass="entr" presetSubtype="8" fill="hold" nodeType="afterEffect">
                  <p:stCondLst>
                    <p:cond delay="0"/>
                  </p:stCondLst>
                  <p:childTnLst>
                    <p:set>
                      <p:cBhvr>
                        <p:cTn dur="1" fill="hold">
                          <p:stCondLst>
                            <p:cond delay="0"/>
                          </p:stCondLst>
                        </p:cTn>
                        <p:tgtEl>
                          <p:spTgt spid="98"/>
                        </p:tgtEl>
                        <p:attrNameLst>
                          <p:attrName>style.visibility</p:attrName>
                        </p:attrNameLst>
                      </p:cBhvr>
                      <p:to>
                        <p:strVal val="visible"/>
                      </p:to>
                    </p:set>
                    <p:animEffect transition="in" filter="wipe(left)">
                      <p:cBhvr>
                        <p:cTn dur="500"/>
                        <p:tgtEl>
                          <p:spTgt spid="98"/>
                        </p:tgtEl>
                      </p:cBhvr>
                    </p:animEffect>
                  </p:childTnLst>
                </p:cTn>
              </p:par>
            </p:tnLst>
          </p:tmpl>
        </p:tmplLst>
      </p:bldP>
      <p:bldP spid="99" grpId="0" build="p">
        <p:tmplLst>
          <p:tmpl lvl="1">
            <p:tnLst>
              <p:par>
                <p:cTn presetID="22" presetClass="entr" presetSubtype="8" fill="hold" nodeType="afterEffect">
                  <p:stCondLst>
                    <p:cond delay="0"/>
                  </p:stCondLst>
                  <p:childTnLst>
                    <p:set>
                      <p:cBhvr>
                        <p:cTn dur="1" fill="hold">
                          <p:stCondLst>
                            <p:cond delay="0"/>
                          </p:stCondLst>
                        </p:cTn>
                        <p:tgtEl>
                          <p:spTgt spid="99"/>
                        </p:tgtEl>
                        <p:attrNameLst>
                          <p:attrName>style.visibility</p:attrName>
                        </p:attrNameLst>
                      </p:cBhvr>
                      <p:to>
                        <p:strVal val="visible"/>
                      </p:to>
                    </p:set>
                    <p:animEffect transition="in" filter="wipe(left)">
                      <p:cBhvr>
                        <p:cTn dur="500"/>
                        <p:tgtEl>
                          <p:spTgt spid="99"/>
                        </p:tgtEl>
                      </p:cBhvr>
                    </p:animEffect>
                  </p:childTnLst>
                </p:cTn>
              </p:par>
            </p:tnLst>
          </p:tmpl>
        </p:tmplLst>
      </p:bldP>
      <p:bldP spid="100" grpId="0" build="p">
        <p:tmplLst>
          <p:tmpl lvl="1">
            <p:tnLst>
              <p:par>
                <p:cTn presetID="22" presetClass="entr" presetSubtype="8" fill="hold" nodeType="afterEffect">
                  <p:stCondLst>
                    <p:cond delay="0"/>
                  </p:stCondLst>
                  <p:childTnLst>
                    <p:set>
                      <p:cBhvr>
                        <p:cTn dur="1" fill="hold">
                          <p:stCondLst>
                            <p:cond delay="0"/>
                          </p:stCondLst>
                        </p:cTn>
                        <p:tgtEl>
                          <p:spTgt spid="100"/>
                        </p:tgtEl>
                        <p:attrNameLst>
                          <p:attrName>style.visibility</p:attrName>
                        </p:attrNameLst>
                      </p:cBhvr>
                      <p:to>
                        <p:strVal val="visible"/>
                      </p:to>
                    </p:set>
                    <p:animEffect transition="in" filter="wipe(left)">
                      <p:cBhvr>
                        <p:cTn dur="500"/>
                        <p:tgtEl>
                          <p:spTgt spid="100"/>
                        </p:tgtEl>
                      </p:cBhvr>
                    </p:animEffect>
                  </p:childTnLst>
                </p:cTn>
              </p:par>
            </p:tnLst>
          </p:tmpl>
        </p:tmplLst>
      </p:bldP>
      <p:bldP spid="104" grpId="0" animBg="1"/>
      <p:bldP spid="105" grpId="0" animBg="1"/>
      <p:bldP spid="116" grpId="0" animBg="1"/>
      <p:bldP spid="117" grpId="0" build="p">
        <p:tmplLst>
          <p:tmpl lvl="1">
            <p:tnLst>
              <p:par>
                <p:cTn presetID="22" presetClass="entr" presetSubtype="2" fill="hold" nodeType="afterEffect">
                  <p:stCondLst>
                    <p:cond delay="0"/>
                  </p:stCondLst>
                  <p:childTnLst>
                    <p:set>
                      <p:cBhvr>
                        <p:cTn dur="1" fill="hold">
                          <p:stCondLst>
                            <p:cond delay="0"/>
                          </p:stCondLst>
                        </p:cTn>
                        <p:tgtEl>
                          <p:spTgt spid="117"/>
                        </p:tgtEl>
                        <p:attrNameLst>
                          <p:attrName>style.visibility</p:attrName>
                        </p:attrNameLst>
                      </p:cBhvr>
                      <p:to>
                        <p:strVal val="visible"/>
                      </p:to>
                    </p:set>
                    <p:animEffect transition="in" filter="wipe(right)">
                      <p:cBhvr>
                        <p:cTn dur="500"/>
                        <p:tgtEl>
                          <p:spTgt spid="117"/>
                        </p:tgtEl>
                      </p:cBhvr>
                    </p:animEffect>
                  </p:childTnLst>
                </p:cTn>
              </p:par>
            </p:tnLst>
          </p:tmpl>
        </p:tmplLst>
      </p:bldP>
      <p:bldP spid="118" grpId="0" build="p">
        <p:tmplLst>
          <p:tmpl lvl="1">
            <p:tnLst>
              <p:par>
                <p:cTn presetID="22" presetClass="entr" presetSubtype="2" fill="hold" nodeType="afterEffect">
                  <p:stCondLst>
                    <p:cond delay="0"/>
                  </p:stCondLst>
                  <p:childTnLst>
                    <p:set>
                      <p:cBhvr>
                        <p:cTn dur="1" fill="hold">
                          <p:stCondLst>
                            <p:cond delay="0"/>
                          </p:stCondLst>
                        </p:cTn>
                        <p:tgtEl>
                          <p:spTgt spid="118"/>
                        </p:tgtEl>
                        <p:attrNameLst>
                          <p:attrName>style.visibility</p:attrName>
                        </p:attrNameLst>
                      </p:cBhvr>
                      <p:to>
                        <p:strVal val="visible"/>
                      </p:to>
                    </p:set>
                    <p:animEffect transition="in" filter="wipe(right)">
                      <p:cBhvr>
                        <p:cTn dur="500"/>
                        <p:tgtEl>
                          <p:spTgt spid="118"/>
                        </p:tgtEl>
                      </p:cBhvr>
                    </p:animEffect>
                  </p:childTnLst>
                </p:cTn>
              </p:par>
            </p:tnLst>
          </p:tmpl>
        </p:tmplLst>
      </p:bldP>
      <p:bldP spid="119" grpId="0" build="p">
        <p:tmplLst>
          <p:tmpl lvl="1">
            <p:tnLst>
              <p:par>
                <p:cTn presetID="22" presetClass="entr" presetSubtype="2" fill="hold" nodeType="afterEffect">
                  <p:stCondLst>
                    <p:cond delay="0"/>
                  </p:stCondLst>
                  <p:childTnLst>
                    <p:set>
                      <p:cBhvr>
                        <p:cTn dur="1" fill="hold">
                          <p:stCondLst>
                            <p:cond delay="0"/>
                          </p:stCondLst>
                        </p:cTn>
                        <p:tgtEl>
                          <p:spTgt spid="119"/>
                        </p:tgtEl>
                        <p:attrNameLst>
                          <p:attrName>style.visibility</p:attrName>
                        </p:attrNameLst>
                      </p:cBhvr>
                      <p:to>
                        <p:strVal val="visible"/>
                      </p:to>
                    </p:set>
                    <p:animEffect transition="in" filter="wipe(right)">
                      <p:cBhvr>
                        <p:cTn dur="500"/>
                        <p:tgtEl>
                          <p:spTgt spid="119"/>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MockUp02">
    <p:spTree>
      <p:nvGrpSpPr>
        <p:cNvPr id="1" name=""/>
        <p:cNvGrpSpPr/>
        <p:nvPr/>
      </p:nvGrpSpPr>
      <p:grpSpPr>
        <a:xfrm>
          <a:off x="0" y="0"/>
          <a:ext cx="0" cy="0"/>
          <a:chOff x="0" y="0"/>
          <a:chExt cx="0" cy="0"/>
        </a:xfrm>
      </p:grpSpPr>
      <p:sp>
        <p:nvSpPr>
          <p:cNvPr id="8"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rtl="0">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9"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grpSp>
        <p:nvGrpSpPr>
          <p:cNvPr id="7" name="Group 6"/>
          <p:cNvGrpSpPr/>
          <p:nvPr userDrawn="1"/>
        </p:nvGrpSpPr>
        <p:grpSpPr>
          <a:xfrm>
            <a:off x="0" y="1363511"/>
            <a:ext cx="5312548" cy="2706707"/>
            <a:chOff x="0" y="1363511"/>
            <a:chExt cx="5312548" cy="2706707"/>
          </a:xfrm>
        </p:grpSpPr>
        <p:sp>
          <p:nvSpPr>
            <p:cNvPr id="17" name="Rectangle 16"/>
            <p:cNvSpPr/>
            <p:nvPr userDrawn="1"/>
          </p:nvSpPr>
          <p:spPr>
            <a:xfrm>
              <a:off x="0" y="3159936"/>
              <a:ext cx="2620817" cy="383363"/>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0" y="1363511"/>
              <a:ext cx="5312548" cy="2706707"/>
              <a:chOff x="0" y="1363511"/>
              <a:chExt cx="5312548" cy="2706707"/>
            </a:xfrm>
          </p:grpSpPr>
          <p:grpSp>
            <p:nvGrpSpPr>
              <p:cNvPr id="3" name="Group 2"/>
              <p:cNvGrpSpPr/>
              <p:nvPr userDrawn="1"/>
            </p:nvGrpSpPr>
            <p:grpSpPr>
              <a:xfrm>
                <a:off x="0" y="1363511"/>
                <a:ext cx="4690917" cy="1150090"/>
                <a:chOff x="0" y="1363511"/>
                <a:chExt cx="4690917" cy="1828800"/>
              </a:xfrm>
            </p:grpSpPr>
            <p:sp>
              <p:nvSpPr>
                <p:cNvPr id="2" name="Rectangle 1"/>
                <p:cNvSpPr/>
                <p:nvPr userDrawn="1"/>
              </p:nvSpPr>
              <p:spPr>
                <a:xfrm>
                  <a:off x="0" y="2582711"/>
                  <a:ext cx="2620817" cy="6096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entagon 9"/>
                <p:cNvSpPr/>
                <p:nvPr userDrawn="1"/>
              </p:nvSpPr>
              <p:spPr>
                <a:xfrm>
                  <a:off x="2620817" y="1363511"/>
                  <a:ext cx="2070100" cy="1828800"/>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70100" h="1828800">
                      <a:moveTo>
                        <a:pt x="0" y="1219200"/>
                      </a:moveTo>
                      <a:lnTo>
                        <a:pt x="1587500" y="0"/>
                      </a:lnTo>
                      <a:lnTo>
                        <a:pt x="2070100" y="127000"/>
                      </a:lnTo>
                      <a:lnTo>
                        <a:pt x="1955800" y="609600"/>
                      </a:lnTo>
                      <a:lnTo>
                        <a:pt x="0" y="1828800"/>
                      </a:lnTo>
                      <a:lnTo>
                        <a:pt x="0" y="1219200"/>
                      </a:lnTo>
                      <a:close/>
                    </a:path>
                  </a:pathLst>
                </a:cu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userDrawn="1"/>
            </p:nvGrpSpPr>
            <p:grpSpPr>
              <a:xfrm>
                <a:off x="0" y="1842991"/>
                <a:ext cx="5071917" cy="1181276"/>
                <a:chOff x="0" y="1949301"/>
                <a:chExt cx="5071917" cy="1443189"/>
              </a:xfrm>
            </p:grpSpPr>
            <p:sp>
              <p:nvSpPr>
                <p:cNvPr id="12" name="Rectangle 11"/>
                <p:cNvSpPr/>
                <p:nvPr userDrawn="1"/>
              </p:nvSpPr>
              <p:spPr>
                <a:xfrm>
                  <a:off x="0" y="2924127"/>
                  <a:ext cx="2620817" cy="4683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Pentagon 9"/>
                <p:cNvSpPr/>
                <p:nvPr userDrawn="1"/>
              </p:nvSpPr>
              <p:spPr>
                <a:xfrm>
                  <a:off x="2620817" y="1949301"/>
                  <a:ext cx="2451100" cy="1443189"/>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451100"/>
                    <a:gd name="connsiteY0" fmla="*/ 1219200 h 1828800"/>
                    <a:gd name="connsiteX1" fmla="*/ 1587500 w 2451100"/>
                    <a:gd name="connsiteY1" fmla="*/ 0 h 1828800"/>
                    <a:gd name="connsiteX2" fmla="*/ 2451100 w 2451100"/>
                    <a:gd name="connsiteY2" fmla="*/ 93941 h 1828800"/>
                    <a:gd name="connsiteX3" fmla="*/ 1955800 w 2451100"/>
                    <a:gd name="connsiteY3" fmla="*/ 609600 h 1828800"/>
                    <a:gd name="connsiteX4" fmla="*/ 0 w 2451100"/>
                    <a:gd name="connsiteY4" fmla="*/ 1828800 h 1828800"/>
                    <a:gd name="connsiteX5" fmla="*/ 0 w 2451100"/>
                    <a:gd name="connsiteY5" fmla="*/ 1219200 h 1828800"/>
                    <a:gd name="connsiteX0" fmla="*/ 0 w 2451100"/>
                    <a:gd name="connsiteY0" fmla="*/ 1367968 h 1977568"/>
                    <a:gd name="connsiteX1" fmla="*/ 1993900 w 2451100"/>
                    <a:gd name="connsiteY1" fmla="*/ 0 h 1977568"/>
                    <a:gd name="connsiteX2" fmla="*/ 2451100 w 2451100"/>
                    <a:gd name="connsiteY2" fmla="*/ 242709 h 1977568"/>
                    <a:gd name="connsiteX3" fmla="*/ 1955800 w 2451100"/>
                    <a:gd name="connsiteY3" fmla="*/ 758368 h 1977568"/>
                    <a:gd name="connsiteX4" fmla="*/ 0 w 2451100"/>
                    <a:gd name="connsiteY4" fmla="*/ 1977568 h 1977568"/>
                    <a:gd name="connsiteX5" fmla="*/ 0 w 2451100"/>
                    <a:gd name="connsiteY5" fmla="*/ 1367968 h 1977568"/>
                    <a:gd name="connsiteX0" fmla="*/ 0 w 2451100"/>
                    <a:gd name="connsiteY0" fmla="*/ 1367968 h 1977568"/>
                    <a:gd name="connsiteX1" fmla="*/ 1993900 w 2451100"/>
                    <a:gd name="connsiteY1" fmla="*/ 0 h 1977568"/>
                    <a:gd name="connsiteX2" fmla="*/ 2451100 w 2451100"/>
                    <a:gd name="connsiteY2" fmla="*/ 242709 h 1977568"/>
                    <a:gd name="connsiteX3" fmla="*/ 2247900 w 2451100"/>
                    <a:gd name="connsiteY3" fmla="*/ 741838 h 1977568"/>
                    <a:gd name="connsiteX4" fmla="*/ 0 w 2451100"/>
                    <a:gd name="connsiteY4" fmla="*/ 1977568 h 1977568"/>
                    <a:gd name="connsiteX5" fmla="*/ 0 w 2451100"/>
                    <a:gd name="connsiteY5" fmla="*/ 1367968 h 1977568"/>
                    <a:gd name="connsiteX0" fmla="*/ 0 w 2451100"/>
                    <a:gd name="connsiteY0" fmla="*/ 1268790 h 1878390"/>
                    <a:gd name="connsiteX1" fmla="*/ 1993900 w 2451100"/>
                    <a:gd name="connsiteY1" fmla="*/ 0 h 1878390"/>
                    <a:gd name="connsiteX2" fmla="*/ 2451100 w 2451100"/>
                    <a:gd name="connsiteY2" fmla="*/ 143531 h 1878390"/>
                    <a:gd name="connsiteX3" fmla="*/ 2247900 w 2451100"/>
                    <a:gd name="connsiteY3" fmla="*/ 642660 h 1878390"/>
                    <a:gd name="connsiteX4" fmla="*/ 0 w 2451100"/>
                    <a:gd name="connsiteY4" fmla="*/ 1878390 h 1878390"/>
                    <a:gd name="connsiteX5" fmla="*/ 0 w 2451100"/>
                    <a:gd name="connsiteY5" fmla="*/ 1268790 h 1878390"/>
                    <a:gd name="connsiteX0" fmla="*/ 0 w 2451100"/>
                    <a:gd name="connsiteY0" fmla="*/ 1268790 h 1878390"/>
                    <a:gd name="connsiteX1" fmla="*/ 1993900 w 2451100"/>
                    <a:gd name="connsiteY1" fmla="*/ 0 h 1878390"/>
                    <a:gd name="connsiteX2" fmla="*/ 2451100 w 2451100"/>
                    <a:gd name="connsiteY2" fmla="*/ 143531 h 1878390"/>
                    <a:gd name="connsiteX3" fmla="*/ 2181225 w 2451100"/>
                    <a:gd name="connsiteY3" fmla="*/ 803825 h 1878390"/>
                    <a:gd name="connsiteX4" fmla="*/ 0 w 2451100"/>
                    <a:gd name="connsiteY4" fmla="*/ 1878390 h 1878390"/>
                    <a:gd name="connsiteX5" fmla="*/ 0 w 2451100"/>
                    <a:gd name="connsiteY5" fmla="*/ 1268790 h 1878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51100" h="1878390">
                      <a:moveTo>
                        <a:pt x="0" y="1268790"/>
                      </a:moveTo>
                      <a:lnTo>
                        <a:pt x="1993900" y="0"/>
                      </a:lnTo>
                      <a:lnTo>
                        <a:pt x="2451100" y="143531"/>
                      </a:lnTo>
                      <a:lnTo>
                        <a:pt x="2181225" y="803825"/>
                      </a:lnTo>
                      <a:lnTo>
                        <a:pt x="0" y="1878390"/>
                      </a:lnTo>
                      <a:lnTo>
                        <a:pt x="0" y="126879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9" name="Pentagon 9"/>
              <p:cNvSpPr/>
              <p:nvPr userDrawn="1"/>
            </p:nvSpPr>
            <p:spPr>
              <a:xfrm>
                <a:off x="2620816" y="2456566"/>
                <a:ext cx="2691732" cy="1086734"/>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451100"/>
                  <a:gd name="connsiteY0" fmla="*/ 1219200 h 1828800"/>
                  <a:gd name="connsiteX1" fmla="*/ 1587500 w 2451100"/>
                  <a:gd name="connsiteY1" fmla="*/ 0 h 1828800"/>
                  <a:gd name="connsiteX2" fmla="*/ 2451100 w 2451100"/>
                  <a:gd name="connsiteY2" fmla="*/ 93941 h 1828800"/>
                  <a:gd name="connsiteX3" fmla="*/ 1955800 w 2451100"/>
                  <a:gd name="connsiteY3" fmla="*/ 609600 h 1828800"/>
                  <a:gd name="connsiteX4" fmla="*/ 0 w 2451100"/>
                  <a:gd name="connsiteY4" fmla="*/ 1828800 h 1828800"/>
                  <a:gd name="connsiteX5" fmla="*/ 0 w 2451100"/>
                  <a:gd name="connsiteY5" fmla="*/ 1219200 h 1828800"/>
                  <a:gd name="connsiteX0" fmla="*/ 0 w 2451100"/>
                  <a:gd name="connsiteY0" fmla="*/ 1367968 h 1977568"/>
                  <a:gd name="connsiteX1" fmla="*/ 1993900 w 2451100"/>
                  <a:gd name="connsiteY1" fmla="*/ 0 h 1977568"/>
                  <a:gd name="connsiteX2" fmla="*/ 2451100 w 2451100"/>
                  <a:gd name="connsiteY2" fmla="*/ 242709 h 1977568"/>
                  <a:gd name="connsiteX3" fmla="*/ 1955800 w 2451100"/>
                  <a:gd name="connsiteY3" fmla="*/ 758368 h 1977568"/>
                  <a:gd name="connsiteX4" fmla="*/ 0 w 2451100"/>
                  <a:gd name="connsiteY4" fmla="*/ 1977568 h 1977568"/>
                  <a:gd name="connsiteX5" fmla="*/ 0 w 2451100"/>
                  <a:gd name="connsiteY5" fmla="*/ 1367968 h 1977568"/>
                  <a:gd name="connsiteX0" fmla="*/ 0 w 2451100"/>
                  <a:gd name="connsiteY0" fmla="*/ 1367968 h 1977568"/>
                  <a:gd name="connsiteX1" fmla="*/ 1993900 w 2451100"/>
                  <a:gd name="connsiteY1" fmla="*/ 0 h 1977568"/>
                  <a:gd name="connsiteX2" fmla="*/ 2451100 w 2451100"/>
                  <a:gd name="connsiteY2" fmla="*/ 242709 h 1977568"/>
                  <a:gd name="connsiteX3" fmla="*/ 2247900 w 2451100"/>
                  <a:gd name="connsiteY3" fmla="*/ 741838 h 1977568"/>
                  <a:gd name="connsiteX4" fmla="*/ 0 w 2451100"/>
                  <a:gd name="connsiteY4" fmla="*/ 1977568 h 1977568"/>
                  <a:gd name="connsiteX5" fmla="*/ 0 w 2451100"/>
                  <a:gd name="connsiteY5" fmla="*/ 1367968 h 1977568"/>
                  <a:gd name="connsiteX0" fmla="*/ 0 w 2451100"/>
                  <a:gd name="connsiteY0" fmla="*/ 1268790 h 1878390"/>
                  <a:gd name="connsiteX1" fmla="*/ 1993900 w 2451100"/>
                  <a:gd name="connsiteY1" fmla="*/ 0 h 1878390"/>
                  <a:gd name="connsiteX2" fmla="*/ 2451100 w 2451100"/>
                  <a:gd name="connsiteY2" fmla="*/ 143531 h 1878390"/>
                  <a:gd name="connsiteX3" fmla="*/ 2247900 w 2451100"/>
                  <a:gd name="connsiteY3" fmla="*/ 642660 h 1878390"/>
                  <a:gd name="connsiteX4" fmla="*/ 0 w 2451100"/>
                  <a:gd name="connsiteY4" fmla="*/ 1878390 h 1878390"/>
                  <a:gd name="connsiteX5" fmla="*/ 0 w 2451100"/>
                  <a:gd name="connsiteY5" fmla="*/ 1268790 h 1878390"/>
                  <a:gd name="connsiteX0" fmla="*/ 0 w 2451100"/>
                  <a:gd name="connsiteY0" fmla="*/ 1268790 h 1878390"/>
                  <a:gd name="connsiteX1" fmla="*/ 1993900 w 2451100"/>
                  <a:gd name="connsiteY1" fmla="*/ 0 h 1878390"/>
                  <a:gd name="connsiteX2" fmla="*/ 2451100 w 2451100"/>
                  <a:gd name="connsiteY2" fmla="*/ 143531 h 1878390"/>
                  <a:gd name="connsiteX3" fmla="*/ 2181225 w 2451100"/>
                  <a:gd name="connsiteY3" fmla="*/ 803825 h 1878390"/>
                  <a:gd name="connsiteX4" fmla="*/ 0 w 2451100"/>
                  <a:gd name="connsiteY4" fmla="*/ 1878390 h 1878390"/>
                  <a:gd name="connsiteX5" fmla="*/ 0 w 2451100"/>
                  <a:gd name="connsiteY5" fmla="*/ 1268790 h 1878390"/>
                  <a:gd name="connsiteX0" fmla="*/ 0 w 3192246"/>
                  <a:gd name="connsiteY0" fmla="*/ 1268790 h 1878390"/>
                  <a:gd name="connsiteX1" fmla="*/ 1993900 w 3192246"/>
                  <a:gd name="connsiteY1" fmla="*/ 0 h 1878390"/>
                  <a:gd name="connsiteX2" fmla="*/ 3192246 w 3192246"/>
                  <a:gd name="connsiteY2" fmla="*/ 43309 h 1878390"/>
                  <a:gd name="connsiteX3" fmla="*/ 2181225 w 3192246"/>
                  <a:gd name="connsiteY3" fmla="*/ 803825 h 1878390"/>
                  <a:gd name="connsiteX4" fmla="*/ 0 w 3192246"/>
                  <a:gd name="connsiteY4" fmla="*/ 1878390 h 1878390"/>
                  <a:gd name="connsiteX5" fmla="*/ 0 w 3192246"/>
                  <a:gd name="connsiteY5" fmla="*/ 1268790 h 1878390"/>
                  <a:gd name="connsiteX0" fmla="*/ 0 w 3192246"/>
                  <a:gd name="connsiteY0" fmla="*/ 1225481 h 1835081"/>
                  <a:gd name="connsiteX1" fmla="*/ 2253782 w 3192246"/>
                  <a:gd name="connsiteY1" fmla="*/ 107025 h 1835081"/>
                  <a:gd name="connsiteX2" fmla="*/ 3192246 w 3192246"/>
                  <a:gd name="connsiteY2" fmla="*/ 0 h 1835081"/>
                  <a:gd name="connsiteX3" fmla="*/ 2181225 w 3192246"/>
                  <a:gd name="connsiteY3" fmla="*/ 760516 h 1835081"/>
                  <a:gd name="connsiteX4" fmla="*/ 0 w 3192246"/>
                  <a:gd name="connsiteY4" fmla="*/ 1835081 h 1835081"/>
                  <a:gd name="connsiteX5" fmla="*/ 0 w 3192246"/>
                  <a:gd name="connsiteY5" fmla="*/ 1225481 h 1835081"/>
                  <a:gd name="connsiteX0" fmla="*/ 0 w 3192246"/>
                  <a:gd name="connsiteY0" fmla="*/ 1225481 h 1835081"/>
                  <a:gd name="connsiteX1" fmla="*/ 2253782 w 3192246"/>
                  <a:gd name="connsiteY1" fmla="*/ 107025 h 1835081"/>
                  <a:gd name="connsiteX2" fmla="*/ 3192246 w 3192246"/>
                  <a:gd name="connsiteY2" fmla="*/ 0 h 1835081"/>
                  <a:gd name="connsiteX3" fmla="*/ 2777991 w 3192246"/>
                  <a:gd name="connsiteY3" fmla="*/ 823156 h 1835081"/>
                  <a:gd name="connsiteX4" fmla="*/ 0 w 3192246"/>
                  <a:gd name="connsiteY4" fmla="*/ 1835081 h 1835081"/>
                  <a:gd name="connsiteX5" fmla="*/ 0 w 3192246"/>
                  <a:gd name="connsiteY5" fmla="*/ 1225481 h 1835081"/>
                  <a:gd name="connsiteX0" fmla="*/ 0 w 3192246"/>
                  <a:gd name="connsiteY0" fmla="*/ 1225481 h 1835081"/>
                  <a:gd name="connsiteX1" fmla="*/ 2253782 w 3192246"/>
                  <a:gd name="connsiteY1" fmla="*/ 107025 h 1835081"/>
                  <a:gd name="connsiteX2" fmla="*/ 3192246 w 3192246"/>
                  <a:gd name="connsiteY2" fmla="*/ 0 h 1835081"/>
                  <a:gd name="connsiteX3" fmla="*/ 2575860 w 3192246"/>
                  <a:gd name="connsiteY3" fmla="*/ 885794 h 1835081"/>
                  <a:gd name="connsiteX4" fmla="*/ 0 w 3192246"/>
                  <a:gd name="connsiteY4" fmla="*/ 1835081 h 1835081"/>
                  <a:gd name="connsiteX5" fmla="*/ 0 w 3192246"/>
                  <a:gd name="connsiteY5" fmla="*/ 1225481 h 1835081"/>
                  <a:gd name="connsiteX0" fmla="*/ 0 w 2941989"/>
                  <a:gd name="connsiteY0" fmla="*/ 1125259 h 1734859"/>
                  <a:gd name="connsiteX1" fmla="*/ 2253782 w 2941989"/>
                  <a:gd name="connsiteY1" fmla="*/ 6803 h 1734859"/>
                  <a:gd name="connsiteX2" fmla="*/ 2941989 w 2941989"/>
                  <a:gd name="connsiteY2" fmla="*/ 0 h 1734859"/>
                  <a:gd name="connsiteX3" fmla="*/ 2575860 w 2941989"/>
                  <a:gd name="connsiteY3" fmla="*/ 785572 h 1734859"/>
                  <a:gd name="connsiteX4" fmla="*/ 0 w 2941989"/>
                  <a:gd name="connsiteY4" fmla="*/ 1734859 h 1734859"/>
                  <a:gd name="connsiteX5" fmla="*/ 0 w 2941989"/>
                  <a:gd name="connsiteY5" fmla="*/ 1125259 h 1734859"/>
                  <a:gd name="connsiteX0" fmla="*/ 0 w 2941989"/>
                  <a:gd name="connsiteY0" fmla="*/ 1125259 h 1734859"/>
                  <a:gd name="connsiteX1" fmla="*/ 2253782 w 2941989"/>
                  <a:gd name="connsiteY1" fmla="*/ 6803 h 1734859"/>
                  <a:gd name="connsiteX2" fmla="*/ 2941989 w 2941989"/>
                  <a:gd name="connsiteY2" fmla="*/ 0 h 1734859"/>
                  <a:gd name="connsiteX3" fmla="*/ 2441106 w 2941989"/>
                  <a:gd name="connsiteY3" fmla="*/ 877406 h 1734859"/>
                  <a:gd name="connsiteX4" fmla="*/ 0 w 2941989"/>
                  <a:gd name="connsiteY4" fmla="*/ 1734859 h 1734859"/>
                  <a:gd name="connsiteX5" fmla="*/ 0 w 2941989"/>
                  <a:gd name="connsiteY5" fmla="*/ 1125259 h 1734859"/>
                  <a:gd name="connsiteX0" fmla="*/ 0 w 2797610"/>
                  <a:gd name="connsiteY0" fmla="*/ 1118456 h 1728056"/>
                  <a:gd name="connsiteX1" fmla="*/ 2253782 w 2797610"/>
                  <a:gd name="connsiteY1" fmla="*/ 0 h 1728056"/>
                  <a:gd name="connsiteX2" fmla="*/ 2797610 w 2797610"/>
                  <a:gd name="connsiteY2" fmla="*/ 100336 h 1728056"/>
                  <a:gd name="connsiteX3" fmla="*/ 2441106 w 2797610"/>
                  <a:gd name="connsiteY3" fmla="*/ 870603 h 1728056"/>
                  <a:gd name="connsiteX4" fmla="*/ 0 w 2797610"/>
                  <a:gd name="connsiteY4" fmla="*/ 1728056 h 1728056"/>
                  <a:gd name="connsiteX5" fmla="*/ 0 w 2797610"/>
                  <a:gd name="connsiteY5" fmla="*/ 1118456 h 1728056"/>
                  <a:gd name="connsiteX0" fmla="*/ 0 w 2691732"/>
                  <a:gd name="connsiteY0" fmla="*/ 1118456 h 1728056"/>
                  <a:gd name="connsiteX1" fmla="*/ 2253782 w 2691732"/>
                  <a:gd name="connsiteY1" fmla="*/ 0 h 1728056"/>
                  <a:gd name="connsiteX2" fmla="*/ 2691732 w 2691732"/>
                  <a:gd name="connsiteY2" fmla="*/ 253392 h 1728056"/>
                  <a:gd name="connsiteX3" fmla="*/ 2441106 w 2691732"/>
                  <a:gd name="connsiteY3" fmla="*/ 870603 h 1728056"/>
                  <a:gd name="connsiteX4" fmla="*/ 0 w 2691732"/>
                  <a:gd name="connsiteY4" fmla="*/ 1728056 h 1728056"/>
                  <a:gd name="connsiteX5" fmla="*/ 0 w 2691732"/>
                  <a:gd name="connsiteY5" fmla="*/ 1118456 h 172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91732" h="1728056">
                    <a:moveTo>
                      <a:pt x="0" y="1118456"/>
                    </a:moveTo>
                    <a:lnTo>
                      <a:pt x="2253782" y="0"/>
                    </a:lnTo>
                    <a:lnTo>
                      <a:pt x="2691732" y="253392"/>
                    </a:lnTo>
                    <a:lnTo>
                      <a:pt x="2441106" y="870603"/>
                    </a:lnTo>
                    <a:lnTo>
                      <a:pt x="0" y="1728056"/>
                    </a:lnTo>
                    <a:lnTo>
                      <a:pt x="0" y="1118456"/>
                    </a:lnTo>
                    <a:close/>
                  </a:path>
                </a:pathLst>
              </a:cu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p:cNvGrpSpPr/>
              <p:nvPr userDrawn="1"/>
            </p:nvGrpSpPr>
            <p:grpSpPr>
              <a:xfrm>
                <a:off x="0" y="3208886"/>
                <a:ext cx="5181807" cy="861332"/>
                <a:chOff x="0" y="1822675"/>
                <a:chExt cx="5181807" cy="1369636"/>
              </a:xfrm>
            </p:grpSpPr>
            <p:sp>
              <p:nvSpPr>
                <p:cNvPr id="22" name="Rectangle 21"/>
                <p:cNvSpPr/>
                <p:nvPr userDrawn="1"/>
              </p:nvSpPr>
              <p:spPr>
                <a:xfrm>
                  <a:off x="0" y="2582711"/>
                  <a:ext cx="2620817" cy="6096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9"/>
                <p:cNvSpPr/>
                <p:nvPr userDrawn="1"/>
              </p:nvSpPr>
              <p:spPr>
                <a:xfrm>
                  <a:off x="2620818" y="1822675"/>
                  <a:ext cx="2560989" cy="1369636"/>
                </a:xfrm>
                <a:custGeom>
                  <a:avLst/>
                  <a:gdLst>
                    <a:gd name="connsiteX0" fmla="*/ 0 w 1981200"/>
                    <a:gd name="connsiteY0" fmla="*/ 0 h 609600"/>
                    <a:gd name="connsiteX1" fmla="*/ 1676400 w 1981200"/>
                    <a:gd name="connsiteY1" fmla="*/ 0 h 609600"/>
                    <a:gd name="connsiteX2" fmla="*/ 1981200 w 1981200"/>
                    <a:gd name="connsiteY2" fmla="*/ 304800 h 609600"/>
                    <a:gd name="connsiteX3" fmla="*/ 1676400 w 1981200"/>
                    <a:gd name="connsiteY3" fmla="*/ 609600 h 609600"/>
                    <a:gd name="connsiteX4" fmla="*/ 0 w 1981200"/>
                    <a:gd name="connsiteY4" fmla="*/ 609600 h 609600"/>
                    <a:gd name="connsiteX5" fmla="*/ 0 w 1981200"/>
                    <a:gd name="connsiteY5" fmla="*/ 0 h 609600"/>
                    <a:gd name="connsiteX0" fmla="*/ 0 w 1981200"/>
                    <a:gd name="connsiteY0" fmla="*/ 1219200 h 1828800"/>
                    <a:gd name="connsiteX1" fmla="*/ 1587500 w 1981200"/>
                    <a:gd name="connsiteY1" fmla="*/ 0 h 1828800"/>
                    <a:gd name="connsiteX2" fmla="*/ 1981200 w 1981200"/>
                    <a:gd name="connsiteY2" fmla="*/ 1524000 h 1828800"/>
                    <a:gd name="connsiteX3" fmla="*/ 1676400 w 1981200"/>
                    <a:gd name="connsiteY3" fmla="*/ 1828800 h 1828800"/>
                    <a:gd name="connsiteX4" fmla="*/ 0 w 1981200"/>
                    <a:gd name="connsiteY4" fmla="*/ 1828800 h 1828800"/>
                    <a:gd name="connsiteX5" fmla="*/ 0 w 19812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676400 w 2070100"/>
                    <a:gd name="connsiteY3" fmla="*/ 1828800 h 1828800"/>
                    <a:gd name="connsiteX4" fmla="*/ 0 w 2070100"/>
                    <a:gd name="connsiteY4" fmla="*/ 1828800 h 1828800"/>
                    <a:gd name="connsiteX5" fmla="*/ 0 w 2070100"/>
                    <a:gd name="connsiteY5" fmla="*/ 1219200 h 1828800"/>
                    <a:gd name="connsiteX0" fmla="*/ 0 w 2070100"/>
                    <a:gd name="connsiteY0" fmla="*/ 1219200 h 1828800"/>
                    <a:gd name="connsiteX1" fmla="*/ 1587500 w 2070100"/>
                    <a:gd name="connsiteY1" fmla="*/ 0 h 1828800"/>
                    <a:gd name="connsiteX2" fmla="*/ 2070100 w 2070100"/>
                    <a:gd name="connsiteY2" fmla="*/ 127000 h 1828800"/>
                    <a:gd name="connsiteX3" fmla="*/ 1955800 w 2070100"/>
                    <a:gd name="connsiteY3" fmla="*/ 609600 h 1828800"/>
                    <a:gd name="connsiteX4" fmla="*/ 0 w 2070100"/>
                    <a:gd name="connsiteY4" fmla="*/ 1828800 h 1828800"/>
                    <a:gd name="connsiteX5" fmla="*/ 0 w 2070100"/>
                    <a:gd name="connsiteY5" fmla="*/ 1219200 h 1828800"/>
                    <a:gd name="connsiteX0" fmla="*/ 0 w 2349233"/>
                    <a:gd name="connsiteY0" fmla="*/ 1219200 h 1828800"/>
                    <a:gd name="connsiteX1" fmla="*/ 1587500 w 2349233"/>
                    <a:gd name="connsiteY1" fmla="*/ 0 h 1828800"/>
                    <a:gd name="connsiteX2" fmla="*/ 2349233 w 2349233"/>
                    <a:gd name="connsiteY2" fmla="*/ 647386 h 1828800"/>
                    <a:gd name="connsiteX3" fmla="*/ 1955800 w 2349233"/>
                    <a:gd name="connsiteY3" fmla="*/ 609600 h 1828800"/>
                    <a:gd name="connsiteX4" fmla="*/ 0 w 2349233"/>
                    <a:gd name="connsiteY4" fmla="*/ 1828800 h 1828800"/>
                    <a:gd name="connsiteX5" fmla="*/ 0 w 2349233"/>
                    <a:gd name="connsiteY5" fmla="*/ 1219200 h 1828800"/>
                    <a:gd name="connsiteX0" fmla="*/ 0 w 2349233"/>
                    <a:gd name="connsiteY0" fmla="*/ 1219200 h 1828800"/>
                    <a:gd name="connsiteX1" fmla="*/ 1587500 w 2349233"/>
                    <a:gd name="connsiteY1" fmla="*/ 0 h 1828800"/>
                    <a:gd name="connsiteX2" fmla="*/ 2349233 w 2349233"/>
                    <a:gd name="connsiteY2" fmla="*/ 647386 h 1828800"/>
                    <a:gd name="connsiteX3" fmla="*/ 2254183 w 2349233"/>
                    <a:gd name="connsiteY3" fmla="*/ 1267736 h 1828800"/>
                    <a:gd name="connsiteX4" fmla="*/ 0 w 2349233"/>
                    <a:gd name="connsiteY4" fmla="*/ 1828800 h 1828800"/>
                    <a:gd name="connsiteX5" fmla="*/ 0 w 2349233"/>
                    <a:gd name="connsiteY5" fmla="*/ 1219200 h 1828800"/>
                    <a:gd name="connsiteX0" fmla="*/ 0 w 2349233"/>
                    <a:gd name="connsiteY0" fmla="*/ 698814 h 1308414"/>
                    <a:gd name="connsiteX1" fmla="*/ 1991761 w 2349233"/>
                    <a:gd name="connsiteY1" fmla="*/ 0 h 1308414"/>
                    <a:gd name="connsiteX2" fmla="*/ 2349233 w 2349233"/>
                    <a:gd name="connsiteY2" fmla="*/ 127000 h 1308414"/>
                    <a:gd name="connsiteX3" fmla="*/ 2254183 w 2349233"/>
                    <a:gd name="connsiteY3" fmla="*/ 747350 h 1308414"/>
                    <a:gd name="connsiteX4" fmla="*/ 0 w 2349233"/>
                    <a:gd name="connsiteY4" fmla="*/ 1308414 h 1308414"/>
                    <a:gd name="connsiteX5" fmla="*/ 0 w 2349233"/>
                    <a:gd name="connsiteY5" fmla="*/ 698814 h 1308414"/>
                    <a:gd name="connsiteX0" fmla="*/ 0 w 2551364"/>
                    <a:gd name="connsiteY0" fmla="*/ 698814 h 1308414"/>
                    <a:gd name="connsiteX1" fmla="*/ 1991761 w 2551364"/>
                    <a:gd name="connsiteY1" fmla="*/ 0 h 1308414"/>
                    <a:gd name="connsiteX2" fmla="*/ 2551364 w 2551364"/>
                    <a:gd name="connsiteY2" fmla="*/ 234138 h 1308414"/>
                    <a:gd name="connsiteX3" fmla="*/ 2254183 w 2551364"/>
                    <a:gd name="connsiteY3" fmla="*/ 747350 h 1308414"/>
                    <a:gd name="connsiteX4" fmla="*/ 0 w 2551364"/>
                    <a:gd name="connsiteY4" fmla="*/ 1308414 h 1308414"/>
                    <a:gd name="connsiteX5" fmla="*/ 0 w 2551364"/>
                    <a:gd name="connsiteY5" fmla="*/ 698814 h 1308414"/>
                    <a:gd name="connsiteX0" fmla="*/ 0 w 2551364"/>
                    <a:gd name="connsiteY0" fmla="*/ 698814 h 1308414"/>
                    <a:gd name="connsiteX1" fmla="*/ 1991761 w 2551364"/>
                    <a:gd name="connsiteY1" fmla="*/ 0 h 1308414"/>
                    <a:gd name="connsiteX2" fmla="*/ 2551364 w 2551364"/>
                    <a:gd name="connsiteY2" fmla="*/ 234138 h 1308414"/>
                    <a:gd name="connsiteX3" fmla="*/ 2129055 w 2551364"/>
                    <a:gd name="connsiteY3" fmla="*/ 823877 h 1308414"/>
                    <a:gd name="connsiteX4" fmla="*/ 0 w 2551364"/>
                    <a:gd name="connsiteY4" fmla="*/ 1308414 h 1308414"/>
                    <a:gd name="connsiteX5" fmla="*/ 0 w 2551364"/>
                    <a:gd name="connsiteY5" fmla="*/ 698814 h 1308414"/>
                    <a:gd name="connsiteX0" fmla="*/ 0 w 2551364"/>
                    <a:gd name="connsiteY0" fmla="*/ 760036 h 1369636"/>
                    <a:gd name="connsiteX1" fmla="*/ 2136140 w 2551364"/>
                    <a:gd name="connsiteY1" fmla="*/ 0 h 1369636"/>
                    <a:gd name="connsiteX2" fmla="*/ 2551364 w 2551364"/>
                    <a:gd name="connsiteY2" fmla="*/ 295360 h 1369636"/>
                    <a:gd name="connsiteX3" fmla="*/ 2129055 w 2551364"/>
                    <a:gd name="connsiteY3" fmla="*/ 885099 h 1369636"/>
                    <a:gd name="connsiteX4" fmla="*/ 0 w 2551364"/>
                    <a:gd name="connsiteY4" fmla="*/ 1369636 h 1369636"/>
                    <a:gd name="connsiteX5" fmla="*/ 0 w 2551364"/>
                    <a:gd name="connsiteY5" fmla="*/ 760036 h 1369636"/>
                    <a:gd name="connsiteX0" fmla="*/ 0 w 2618741"/>
                    <a:gd name="connsiteY0" fmla="*/ 760036 h 1369636"/>
                    <a:gd name="connsiteX1" fmla="*/ 2136140 w 2618741"/>
                    <a:gd name="connsiteY1" fmla="*/ 0 h 1369636"/>
                    <a:gd name="connsiteX2" fmla="*/ 2618741 w 2618741"/>
                    <a:gd name="connsiteY2" fmla="*/ 280053 h 1369636"/>
                    <a:gd name="connsiteX3" fmla="*/ 2129055 w 2618741"/>
                    <a:gd name="connsiteY3" fmla="*/ 885099 h 1369636"/>
                    <a:gd name="connsiteX4" fmla="*/ 0 w 2618741"/>
                    <a:gd name="connsiteY4" fmla="*/ 1369636 h 1369636"/>
                    <a:gd name="connsiteX5" fmla="*/ 0 w 2618741"/>
                    <a:gd name="connsiteY5" fmla="*/ 760036 h 1369636"/>
                    <a:gd name="connsiteX0" fmla="*/ 0 w 2618741"/>
                    <a:gd name="connsiteY0" fmla="*/ 760036 h 1369636"/>
                    <a:gd name="connsiteX1" fmla="*/ 2136140 w 2618741"/>
                    <a:gd name="connsiteY1" fmla="*/ 0 h 1369636"/>
                    <a:gd name="connsiteX2" fmla="*/ 2618741 w 2618741"/>
                    <a:gd name="connsiteY2" fmla="*/ 280053 h 1369636"/>
                    <a:gd name="connsiteX3" fmla="*/ 2196432 w 2618741"/>
                    <a:gd name="connsiteY3" fmla="*/ 885099 h 1369636"/>
                    <a:gd name="connsiteX4" fmla="*/ 0 w 2618741"/>
                    <a:gd name="connsiteY4" fmla="*/ 1369636 h 1369636"/>
                    <a:gd name="connsiteX5" fmla="*/ 0 w 2618741"/>
                    <a:gd name="connsiteY5" fmla="*/ 760036 h 1369636"/>
                    <a:gd name="connsiteX0" fmla="*/ 0 w 2560989"/>
                    <a:gd name="connsiteY0" fmla="*/ 760036 h 1369636"/>
                    <a:gd name="connsiteX1" fmla="*/ 2136140 w 2560989"/>
                    <a:gd name="connsiteY1" fmla="*/ 0 h 1369636"/>
                    <a:gd name="connsiteX2" fmla="*/ 2560989 w 2560989"/>
                    <a:gd name="connsiteY2" fmla="*/ 310664 h 1369636"/>
                    <a:gd name="connsiteX3" fmla="*/ 2196432 w 2560989"/>
                    <a:gd name="connsiteY3" fmla="*/ 885099 h 1369636"/>
                    <a:gd name="connsiteX4" fmla="*/ 0 w 2560989"/>
                    <a:gd name="connsiteY4" fmla="*/ 1369636 h 1369636"/>
                    <a:gd name="connsiteX5" fmla="*/ 0 w 2560989"/>
                    <a:gd name="connsiteY5" fmla="*/ 760036 h 1369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60989" h="1369636">
                      <a:moveTo>
                        <a:pt x="0" y="760036"/>
                      </a:moveTo>
                      <a:lnTo>
                        <a:pt x="2136140" y="0"/>
                      </a:lnTo>
                      <a:lnTo>
                        <a:pt x="2560989" y="310664"/>
                      </a:lnTo>
                      <a:lnTo>
                        <a:pt x="2196432" y="885099"/>
                      </a:lnTo>
                      <a:lnTo>
                        <a:pt x="0" y="1369636"/>
                      </a:lnTo>
                      <a:lnTo>
                        <a:pt x="0" y="760036"/>
                      </a:lnTo>
                      <a:close/>
                    </a:path>
                  </a:pathLst>
                </a:cu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24" name="Group 23"/>
          <p:cNvGrpSpPr/>
          <p:nvPr userDrawn="1"/>
        </p:nvGrpSpPr>
        <p:grpSpPr>
          <a:xfrm rot="20331427">
            <a:off x="1108306" y="1241827"/>
            <a:ext cx="1843262" cy="3432862"/>
            <a:chOff x="6140449" y="1116114"/>
            <a:chExt cx="1927226" cy="3589236"/>
          </a:xfrm>
        </p:grpSpPr>
        <p:sp>
          <p:nvSpPr>
            <p:cNvPr id="25" name="Rectangle 24"/>
            <p:cNvSpPr/>
            <p:nvPr userDrawn="1"/>
          </p:nvSpPr>
          <p:spPr>
            <a:xfrm>
              <a:off x="6211887" y="1630479"/>
              <a:ext cx="1784351" cy="253983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26" name="Freeform 5"/>
            <p:cNvSpPr>
              <a:spLocks noEditPoints="1"/>
            </p:cNvSpPr>
            <p:nvPr userDrawn="1"/>
          </p:nvSpPr>
          <p:spPr bwMode="auto">
            <a:xfrm>
              <a:off x="6140449" y="1116114"/>
              <a:ext cx="1927226" cy="3589236"/>
            </a:xfrm>
            <a:custGeom>
              <a:avLst/>
              <a:gdLst/>
              <a:ahLst/>
              <a:cxnLst>
                <a:cxn ang="0">
                  <a:pos x="440" y="1690"/>
                </a:cxn>
                <a:cxn ang="0">
                  <a:pos x="440" y="1690"/>
                </a:cxn>
                <a:cxn ang="0">
                  <a:pos x="494" y="1636"/>
                </a:cxn>
                <a:cxn ang="0">
                  <a:pos x="547" y="1690"/>
                </a:cxn>
                <a:cxn ang="0">
                  <a:pos x="547" y="1690"/>
                </a:cxn>
                <a:cxn ang="0">
                  <a:pos x="547" y="1690"/>
                </a:cxn>
                <a:cxn ang="0">
                  <a:pos x="494" y="1743"/>
                </a:cxn>
                <a:cxn ang="0">
                  <a:pos x="440" y="1690"/>
                </a:cxn>
                <a:cxn ang="0">
                  <a:pos x="440" y="1690"/>
                </a:cxn>
                <a:cxn ang="0">
                  <a:pos x="65" y="274"/>
                </a:cxn>
                <a:cxn ang="0">
                  <a:pos x="65" y="274"/>
                </a:cxn>
                <a:cxn ang="0">
                  <a:pos x="922" y="274"/>
                </a:cxn>
                <a:cxn ang="0">
                  <a:pos x="922" y="1543"/>
                </a:cxn>
                <a:cxn ang="0">
                  <a:pos x="65" y="1543"/>
                </a:cxn>
                <a:cxn ang="0">
                  <a:pos x="65" y="274"/>
                </a:cxn>
                <a:cxn ang="0">
                  <a:pos x="355" y="143"/>
                </a:cxn>
                <a:cxn ang="0">
                  <a:pos x="355" y="143"/>
                </a:cxn>
                <a:cxn ang="0">
                  <a:pos x="632" y="143"/>
                </a:cxn>
                <a:cxn ang="0">
                  <a:pos x="632" y="163"/>
                </a:cxn>
                <a:cxn ang="0">
                  <a:pos x="355" y="163"/>
                </a:cxn>
                <a:cxn ang="0">
                  <a:pos x="355" y="143"/>
                </a:cxn>
                <a:cxn ang="0">
                  <a:pos x="891" y="0"/>
                </a:cxn>
                <a:cxn ang="0">
                  <a:pos x="96" y="0"/>
                </a:cxn>
                <a:cxn ang="0">
                  <a:pos x="0" y="92"/>
                </a:cxn>
                <a:cxn ang="0">
                  <a:pos x="0" y="1748"/>
                </a:cxn>
                <a:cxn ang="0">
                  <a:pos x="96" y="1840"/>
                </a:cxn>
                <a:cxn ang="0">
                  <a:pos x="891" y="1840"/>
                </a:cxn>
                <a:cxn ang="0">
                  <a:pos x="987" y="1748"/>
                </a:cxn>
                <a:cxn ang="0">
                  <a:pos x="987" y="92"/>
                </a:cxn>
                <a:cxn ang="0">
                  <a:pos x="891" y="0"/>
                </a:cxn>
              </a:cxnLst>
              <a:rect l="0" t="0" r="r" b="b"/>
              <a:pathLst>
                <a:path w="987" h="1840">
                  <a:moveTo>
                    <a:pt x="440" y="1690"/>
                  </a:moveTo>
                  <a:cubicBezTo>
                    <a:pt x="440" y="1690"/>
                    <a:pt x="440" y="1690"/>
                    <a:pt x="440" y="1690"/>
                  </a:cubicBezTo>
                  <a:cubicBezTo>
                    <a:pt x="440" y="1660"/>
                    <a:pt x="464" y="1636"/>
                    <a:pt x="494" y="1636"/>
                  </a:cubicBezTo>
                  <a:cubicBezTo>
                    <a:pt x="523" y="1636"/>
                    <a:pt x="547" y="1660"/>
                    <a:pt x="547" y="1690"/>
                  </a:cubicBezTo>
                  <a:cubicBezTo>
                    <a:pt x="547" y="1690"/>
                    <a:pt x="547" y="1690"/>
                    <a:pt x="547" y="1690"/>
                  </a:cubicBezTo>
                  <a:cubicBezTo>
                    <a:pt x="547" y="1690"/>
                    <a:pt x="547" y="1690"/>
                    <a:pt x="547" y="1690"/>
                  </a:cubicBezTo>
                  <a:cubicBezTo>
                    <a:pt x="547" y="1719"/>
                    <a:pt x="523" y="1743"/>
                    <a:pt x="494" y="1743"/>
                  </a:cubicBezTo>
                  <a:cubicBezTo>
                    <a:pt x="464" y="1743"/>
                    <a:pt x="440" y="1719"/>
                    <a:pt x="440" y="1690"/>
                  </a:cubicBezTo>
                  <a:cubicBezTo>
                    <a:pt x="440" y="1690"/>
                    <a:pt x="440" y="1690"/>
                    <a:pt x="440" y="1690"/>
                  </a:cubicBezTo>
                  <a:moveTo>
                    <a:pt x="65" y="274"/>
                  </a:moveTo>
                  <a:cubicBezTo>
                    <a:pt x="65" y="274"/>
                    <a:pt x="65" y="274"/>
                    <a:pt x="65" y="274"/>
                  </a:cubicBezTo>
                  <a:cubicBezTo>
                    <a:pt x="922" y="274"/>
                    <a:pt x="922" y="274"/>
                    <a:pt x="922" y="274"/>
                  </a:cubicBezTo>
                  <a:cubicBezTo>
                    <a:pt x="922" y="1543"/>
                    <a:pt x="922" y="1543"/>
                    <a:pt x="922" y="1543"/>
                  </a:cubicBezTo>
                  <a:cubicBezTo>
                    <a:pt x="65" y="1543"/>
                    <a:pt x="65" y="1543"/>
                    <a:pt x="65" y="1543"/>
                  </a:cubicBezTo>
                  <a:cubicBezTo>
                    <a:pt x="65" y="274"/>
                    <a:pt x="65" y="274"/>
                    <a:pt x="65" y="274"/>
                  </a:cubicBezTo>
                  <a:moveTo>
                    <a:pt x="355" y="143"/>
                  </a:moveTo>
                  <a:cubicBezTo>
                    <a:pt x="355" y="143"/>
                    <a:pt x="355" y="143"/>
                    <a:pt x="355" y="143"/>
                  </a:cubicBezTo>
                  <a:cubicBezTo>
                    <a:pt x="632" y="143"/>
                    <a:pt x="632" y="143"/>
                    <a:pt x="632" y="143"/>
                  </a:cubicBezTo>
                  <a:cubicBezTo>
                    <a:pt x="632" y="163"/>
                    <a:pt x="632" y="163"/>
                    <a:pt x="632" y="163"/>
                  </a:cubicBezTo>
                  <a:cubicBezTo>
                    <a:pt x="355" y="163"/>
                    <a:pt x="355" y="163"/>
                    <a:pt x="355" y="163"/>
                  </a:cubicBezTo>
                  <a:cubicBezTo>
                    <a:pt x="355" y="143"/>
                    <a:pt x="355" y="143"/>
                    <a:pt x="355" y="143"/>
                  </a:cubicBezTo>
                  <a:moveTo>
                    <a:pt x="891" y="0"/>
                  </a:moveTo>
                  <a:cubicBezTo>
                    <a:pt x="96" y="0"/>
                    <a:pt x="96" y="0"/>
                    <a:pt x="96" y="0"/>
                  </a:cubicBezTo>
                  <a:cubicBezTo>
                    <a:pt x="43" y="0"/>
                    <a:pt x="0" y="42"/>
                    <a:pt x="0" y="92"/>
                  </a:cubicBezTo>
                  <a:cubicBezTo>
                    <a:pt x="0" y="1748"/>
                    <a:pt x="0" y="1748"/>
                    <a:pt x="0" y="1748"/>
                  </a:cubicBezTo>
                  <a:cubicBezTo>
                    <a:pt x="0" y="1798"/>
                    <a:pt x="43" y="1840"/>
                    <a:pt x="96" y="1840"/>
                  </a:cubicBezTo>
                  <a:cubicBezTo>
                    <a:pt x="891" y="1840"/>
                    <a:pt x="891" y="1840"/>
                    <a:pt x="891" y="1840"/>
                  </a:cubicBezTo>
                  <a:cubicBezTo>
                    <a:pt x="944" y="1840"/>
                    <a:pt x="987" y="1798"/>
                    <a:pt x="987" y="1748"/>
                  </a:cubicBezTo>
                  <a:cubicBezTo>
                    <a:pt x="987" y="92"/>
                    <a:pt x="987" y="92"/>
                    <a:pt x="987" y="92"/>
                  </a:cubicBezTo>
                  <a:cubicBezTo>
                    <a:pt x="987" y="41"/>
                    <a:pt x="944" y="0"/>
                    <a:pt x="891" y="0"/>
                  </a:cubicBezTo>
                </a:path>
              </a:pathLst>
            </a:custGeom>
            <a:solidFill>
              <a:srgbClr val="7F8183"/>
            </a:solidFill>
            <a:ln w="9525">
              <a:noFill/>
              <a:round/>
              <a:headEnd/>
              <a:tailEnd/>
            </a:ln>
          </p:spPr>
          <p:txBody>
            <a:bodyPr vert="horz" wrap="square" lIns="91440" tIns="45720" rIns="91440" bIns="45720" numCol="1" anchor="t" anchorCtr="0" compatLnSpc="1">
              <a:prstTxWarp prst="textNoShape">
                <a:avLst/>
              </a:prstTxWarp>
            </a:bodyPr>
            <a:lstStyle/>
            <a:p>
              <a:pPr rtl="0"/>
              <a:endParaRPr lang="en-US" dirty="0"/>
            </a:p>
          </p:txBody>
        </p:sp>
      </p:grpSp>
      <p:sp>
        <p:nvSpPr>
          <p:cNvPr id="27" name="Picture Placeholder 7"/>
          <p:cNvSpPr>
            <a:spLocks noGrp="1"/>
          </p:cNvSpPr>
          <p:nvPr>
            <p:ph type="pic" sz="quarter" idx="10" hasCustomPrompt="1"/>
          </p:nvPr>
        </p:nvSpPr>
        <p:spPr>
          <a:xfrm rot="20331427">
            <a:off x="1228255" y="1731181"/>
            <a:ext cx="1603364" cy="2409604"/>
          </a:xfrm>
          <a:prstGeom prst="rect">
            <a:avLst/>
          </a:prstGeom>
          <a:ln>
            <a:noFill/>
          </a:ln>
        </p:spPr>
        <p:txBody>
          <a:bodyPr bIns="457200" anchor="b"/>
          <a:lstStyle>
            <a:lvl1pPr algn="ctr" rtl="0">
              <a:buNone/>
              <a:defRPr sz="11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295582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ppt_x"/>
                                          </p:val>
                                        </p:tav>
                                        <p:tav tm="100000">
                                          <p:val>
                                            <p:strVal val="#ppt_x"/>
                                          </p:val>
                                        </p:tav>
                                      </p:tavLst>
                                    </p:anim>
                                    <p:anim calcmode="lin" valueType="num">
                                      <p:cBhvr additive="base">
                                        <p:cTn id="8" dur="500" fill="hold"/>
                                        <p:tgtEl>
                                          <p:spTgt spid="24"/>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down)">
                                      <p:cBhvr>
                                        <p:cTn id="12" dur="500"/>
                                        <p:tgtEl>
                                          <p:spTgt spid="27"/>
                                        </p:tgtEl>
                                      </p:cBhvr>
                                    </p:animEffect>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left)">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MockUp5">
    <p:spTree>
      <p:nvGrpSpPr>
        <p:cNvPr id="1" name=""/>
        <p:cNvGrpSpPr/>
        <p:nvPr/>
      </p:nvGrpSpPr>
      <p:grpSpPr>
        <a:xfrm>
          <a:off x="0" y="0"/>
          <a:ext cx="0" cy="0"/>
          <a:chOff x="0" y="0"/>
          <a:chExt cx="0" cy="0"/>
        </a:xfrm>
      </p:grpSpPr>
      <p:sp>
        <p:nvSpPr>
          <p:cNvPr id="11"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rtl="0">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2"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grpSp>
        <p:nvGrpSpPr>
          <p:cNvPr id="13" name="Group 20"/>
          <p:cNvGrpSpPr/>
          <p:nvPr userDrawn="1"/>
        </p:nvGrpSpPr>
        <p:grpSpPr>
          <a:xfrm>
            <a:off x="2989156" y="1276350"/>
            <a:ext cx="3165688" cy="2518786"/>
            <a:chOff x="2094899" y="1081795"/>
            <a:chExt cx="4400683" cy="3501414"/>
          </a:xfrm>
        </p:grpSpPr>
        <p:sp>
          <p:nvSpPr>
            <p:cNvPr id="14" name="Rectangle 13"/>
            <p:cNvSpPr/>
            <p:nvPr/>
          </p:nvSpPr>
          <p:spPr>
            <a:xfrm>
              <a:off x="2261198" y="1247618"/>
              <a:ext cx="4081379" cy="22598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chemeClr val="bg1">
                <a:lumMod val="6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16"/>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91440" tIns="45720" rIns="91440" bIns="45720" numCol="1" anchor="t" anchorCtr="0" compatLnSpc="1">
              <a:prstTxWarp prst="textNoShape">
                <a:avLst/>
              </a:prstTxWarp>
            </a:bodyPr>
            <a:lstStyle/>
            <a:p>
              <a:r>
                <a:rPr lang="en-US" dirty="0" smtClean="0"/>
                <a:t> </a:t>
              </a:r>
              <a:endParaRPr lang="en-US" dirty="0"/>
            </a:p>
          </p:txBody>
        </p:sp>
        <p:sp>
          <p:nvSpPr>
            <p:cNvPr id="23"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4" name="Picture Placeholder 7"/>
          <p:cNvSpPr>
            <a:spLocks noGrp="1"/>
          </p:cNvSpPr>
          <p:nvPr>
            <p:ph type="pic" sz="quarter" idx="10" hasCustomPrompt="1"/>
          </p:nvPr>
        </p:nvSpPr>
        <p:spPr>
          <a:xfrm>
            <a:off x="3130174" y="1395636"/>
            <a:ext cx="2883652" cy="1625664"/>
          </a:xfrm>
          <a:prstGeom prst="rect">
            <a:avLst/>
          </a:prstGeom>
          <a:ln>
            <a:noFill/>
          </a:ln>
        </p:spPr>
        <p:txBody>
          <a:bodyPr bIns="457200" anchor="b"/>
          <a:lstStyle>
            <a:lvl1pPr algn="ctr">
              <a:buNone/>
              <a:defRPr sz="11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714353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wipe(down)">
                                      <p:cBhvr>
                                        <p:cTn id="12"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Pic08_02">
    <p:spTree>
      <p:nvGrpSpPr>
        <p:cNvPr id="1" name=""/>
        <p:cNvGrpSpPr/>
        <p:nvPr/>
      </p:nvGrpSpPr>
      <p:grpSpPr>
        <a:xfrm>
          <a:off x="0" y="0"/>
          <a:ext cx="0" cy="0"/>
          <a:chOff x="0" y="0"/>
          <a:chExt cx="0" cy="0"/>
        </a:xfrm>
      </p:grpSpPr>
      <p:sp>
        <p:nvSpPr>
          <p:cNvPr id="8" name="Picture Placeholder 7"/>
          <p:cNvSpPr>
            <a:spLocks noGrp="1"/>
          </p:cNvSpPr>
          <p:nvPr>
            <p:ph type="pic" sz="quarter" idx="10" hasCustomPrompt="1"/>
          </p:nvPr>
        </p:nvSpPr>
        <p:spPr>
          <a:xfrm>
            <a:off x="0" y="-9525"/>
            <a:ext cx="9143999" cy="2733675"/>
          </a:xfrm>
          <a:prstGeom prst="rect">
            <a:avLst/>
          </a:prstGeom>
          <a:ln>
            <a:noFill/>
          </a:ln>
        </p:spPr>
        <p:txBody>
          <a:bodyPr bIns="457200" anchor="b"/>
          <a:lstStyle>
            <a:lvl1pPr algn="ctr">
              <a:buNone/>
              <a:defRPr sz="1200">
                <a:solidFill>
                  <a:schemeClr val="tx1">
                    <a:lumMod val="50000"/>
                    <a:lumOff val="50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1209538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 name="Rectangle 1"/>
          <p:cNvSpPr/>
          <p:nvPr userDrawn="1"/>
        </p:nvSpPr>
        <p:spPr>
          <a:xfrm>
            <a:off x="4419600" y="0"/>
            <a:ext cx="4724400" cy="5143500"/>
          </a:xfrm>
          <a:custGeom>
            <a:avLst/>
            <a:gdLst>
              <a:gd name="connsiteX0" fmla="*/ 0 w 4724400"/>
              <a:gd name="connsiteY0" fmla="*/ 0 h 5143500"/>
              <a:gd name="connsiteX1" fmla="*/ 4724400 w 4724400"/>
              <a:gd name="connsiteY1" fmla="*/ 0 h 5143500"/>
              <a:gd name="connsiteX2" fmla="*/ 4724400 w 4724400"/>
              <a:gd name="connsiteY2" fmla="*/ 5143500 h 5143500"/>
              <a:gd name="connsiteX3" fmla="*/ 0 w 4724400"/>
              <a:gd name="connsiteY3" fmla="*/ 5143500 h 5143500"/>
              <a:gd name="connsiteX4" fmla="*/ 0 w 4724400"/>
              <a:gd name="connsiteY4" fmla="*/ 0 h 5143500"/>
              <a:gd name="connsiteX0" fmla="*/ 0 w 4724400"/>
              <a:gd name="connsiteY0" fmla="*/ 0 h 5143500"/>
              <a:gd name="connsiteX1" fmla="*/ 4724400 w 4724400"/>
              <a:gd name="connsiteY1" fmla="*/ 0 h 5143500"/>
              <a:gd name="connsiteX2" fmla="*/ 4724400 w 4724400"/>
              <a:gd name="connsiteY2" fmla="*/ 5143500 h 5143500"/>
              <a:gd name="connsiteX3" fmla="*/ 2527300 w 4724400"/>
              <a:gd name="connsiteY3" fmla="*/ 5118100 h 5143500"/>
              <a:gd name="connsiteX4" fmla="*/ 0 w 4724400"/>
              <a:gd name="connsiteY4" fmla="*/ 0 h 5143500"/>
              <a:gd name="connsiteX0" fmla="*/ 0 w 4724400"/>
              <a:gd name="connsiteY0" fmla="*/ 0 h 5168900"/>
              <a:gd name="connsiteX1" fmla="*/ 4724400 w 4724400"/>
              <a:gd name="connsiteY1" fmla="*/ 0 h 5168900"/>
              <a:gd name="connsiteX2" fmla="*/ 4724400 w 4724400"/>
              <a:gd name="connsiteY2" fmla="*/ 5143500 h 5168900"/>
              <a:gd name="connsiteX3" fmla="*/ 1828800 w 4724400"/>
              <a:gd name="connsiteY3" fmla="*/ 5168900 h 5168900"/>
              <a:gd name="connsiteX4" fmla="*/ 0 w 4724400"/>
              <a:gd name="connsiteY4" fmla="*/ 0 h 5168900"/>
              <a:gd name="connsiteX0" fmla="*/ 0 w 4724400"/>
              <a:gd name="connsiteY0" fmla="*/ 0 h 5143500"/>
              <a:gd name="connsiteX1" fmla="*/ 4724400 w 4724400"/>
              <a:gd name="connsiteY1" fmla="*/ 0 h 5143500"/>
              <a:gd name="connsiteX2" fmla="*/ 4724400 w 4724400"/>
              <a:gd name="connsiteY2" fmla="*/ 5143500 h 5143500"/>
              <a:gd name="connsiteX3" fmla="*/ 1828800 w 4724400"/>
              <a:gd name="connsiteY3" fmla="*/ 5121275 h 5143500"/>
              <a:gd name="connsiteX4" fmla="*/ 0 w 4724400"/>
              <a:gd name="connsiteY4" fmla="*/ 0 h 5143500"/>
              <a:gd name="connsiteX0" fmla="*/ 0 w 4724400"/>
              <a:gd name="connsiteY0" fmla="*/ 0 h 5143500"/>
              <a:gd name="connsiteX1" fmla="*/ 4724400 w 4724400"/>
              <a:gd name="connsiteY1" fmla="*/ 0 h 5143500"/>
              <a:gd name="connsiteX2" fmla="*/ 4724400 w 4724400"/>
              <a:gd name="connsiteY2" fmla="*/ 5143500 h 5143500"/>
              <a:gd name="connsiteX3" fmla="*/ 1809750 w 4724400"/>
              <a:gd name="connsiteY3" fmla="*/ 5140325 h 5143500"/>
              <a:gd name="connsiteX4" fmla="*/ 0 w 4724400"/>
              <a:gd name="connsiteY4" fmla="*/ 0 h 5143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24400" h="5143500">
                <a:moveTo>
                  <a:pt x="0" y="0"/>
                </a:moveTo>
                <a:lnTo>
                  <a:pt x="4724400" y="0"/>
                </a:lnTo>
                <a:lnTo>
                  <a:pt x="4724400" y="5143500"/>
                </a:lnTo>
                <a:lnTo>
                  <a:pt x="1809750" y="5140325"/>
                </a:lnTo>
                <a:lnTo>
                  <a:pt x="0" y="0"/>
                </a:lnTo>
                <a:close/>
              </a:path>
            </a:pathLst>
          </a:custGeom>
          <a:solidFill>
            <a:schemeClr val="bg2">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3"/>
          <p:cNvSpPr>
            <a:spLocks noGrp="1"/>
          </p:cNvSpPr>
          <p:nvPr>
            <p:ph type="body" sz="half" idx="2" hasCustomPrompt="1"/>
          </p:nvPr>
        </p:nvSpPr>
        <p:spPr>
          <a:xfrm>
            <a:off x="381000" y="770021"/>
            <a:ext cx="4191000"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381000" y="337687"/>
            <a:ext cx="4191000"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9" name="Picture Placeholder 7"/>
          <p:cNvSpPr>
            <a:spLocks noGrp="1"/>
          </p:cNvSpPr>
          <p:nvPr>
            <p:ph type="pic" sz="quarter" idx="10" hasCustomPrompt="1"/>
          </p:nvPr>
        </p:nvSpPr>
        <p:spPr>
          <a:xfrm>
            <a:off x="4572000" y="0"/>
            <a:ext cx="4572000" cy="5156200"/>
          </a:xfrm>
          <a:custGeom>
            <a:avLst/>
            <a:gdLst>
              <a:gd name="connsiteX0" fmla="*/ 0 w 4572000"/>
              <a:gd name="connsiteY0" fmla="*/ 0 h 5143500"/>
              <a:gd name="connsiteX1" fmla="*/ 4572000 w 4572000"/>
              <a:gd name="connsiteY1" fmla="*/ 0 h 5143500"/>
              <a:gd name="connsiteX2" fmla="*/ 4572000 w 4572000"/>
              <a:gd name="connsiteY2" fmla="*/ 5143500 h 5143500"/>
              <a:gd name="connsiteX3" fmla="*/ 0 w 4572000"/>
              <a:gd name="connsiteY3" fmla="*/ 5143500 h 5143500"/>
              <a:gd name="connsiteX4" fmla="*/ 0 w 4572000"/>
              <a:gd name="connsiteY4" fmla="*/ 0 h 5143500"/>
              <a:gd name="connsiteX0" fmla="*/ 0 w 4572000"/>
              <a:gd name="connsiteY0" fmla="*/ 0 h 5143500"/>
              <a:gd name="connsiteX1" fmla="*/ 4572000 w 4572000"/>
              <a:gd name="connsiteY1" fmla="*/ 0 h 5143500"/>
              <a:gd name="connsiteX2" fmla="*/ 4572000 w 4572000"/>
              <a:gd name="connsiteY2" fmla="*/ 5143500 h 5143500"/>
              <a:gd name="connsiteX3" fmla="*/ 1816100 w 4572000"/>
              <a:gd name="connsiteY3" fmla="*/ 5118100 h 5143500"/>
              <a:gd name="connsiteX4" fmla="*/ 0 w 4572000"/>
              <a:gd name="connsiteY4" fmla="*/ 0 h 5143500"/>
              <a:gd name="connsiteX0" fmla="*/ 0 w 4572000"/>
              <a:gd name="connsiteY0" fmla="*/ 0 h 5156200"/>
              <a:gd name="connsiteX1" fmla="*/ 4572000 w 4572000"/>
              <a:gd name="connsiteY1" fmla="*/ 0 h 5156200"/>
              <a:gd name="connsiteX2" fmla="*/ 4572000 w 4572000"/>
              <a:gd name="connsiteY2" fmla="*/ 5143500 h 5156200"/>
              <a:gd name="connsiteX3" fmla="*/ 1816100 w 4572000"/>
              <a:gd name="connsiteY3" fmla="*/ 5156200 h 5156200"/>
              <a:gd name="connsiteX4" fmla="*/ 0 w 4572000"/>
              <a:gd name="connsiteY4" fmla="*/ 0 h 5156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2000" h="5156200">
                <a:moveTo>
                  <a:pt x="0" y="0"/>
                </a:moveTo>
                <a:lnTo>
                  <a:pt x="4572000" y="0"/>
                </a:lnTo>
                <a:lnTo>
                  <a:pt x="4572000" y="5143500"/>
                </a:lnTo>
                <a:lnTo>
                  <a:pt x="1816100" y="5156200"/>
                </a:lnTo>
                <a:lnTo>
                  <a:pt x="0" y="0"/>
                </a:lnTo>
                <a:close/>
              </a:path>
            </a:pathLst>
          </a:custGeom>
          <a:solidFill>
            <a:schemeClr val="tx2">
              <a:lumMod val="10000"/>
              <a:lumOff val="90000"/>
            </a:schemeClr>
          </a:solidFill>
          <a:ln w="19050">
            <a:noFill/>
          </a:ln>
        </p:spPr>
        <p:txBody>
          <a:bodyPr lIns="0" tIns="91440" rIns="0" bIns="1828800" anchor="b"/>
          <a:lstStyle>
            <a:lvl1pPr algn="ctr" rtl="0">
              <a:buNone/>
              <a:defRPr sz="1400">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3474817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Main Title+ SubTitle+Number">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1752600" y="361950"/>
            <a:ext cx="5638800" cy="353524"/>
          </a:xfrm>
          <a:prstGeom prst="rect">
            <a:avLst/>
          </a:prstGeom>
        </p:spPr>
        <p:txBody>
          <a:bodyPr wrap="none" lIns="0" tIns="0" rIns="0" bIns="0" anchor="ctr">
            <a:noAutofit/>
          </a:bodyPr>
          <a:lstStyle>
            <a:lvl1pPr algn="ctr">
              <a:defRPr sz="2400" b="1" baseline="0">
                <a:solidFill>
                  <a:schemeClr val="tx1">
                    <a:lumMod val="50000"/>
                    <a:lumOff val="50000"/>
                  </a:schemeClr>
                </a:solidFill>
              </a:defRPr>
            </a:lvl1pPr>
          </a:lstStyle>
          <a:p>
            <a:r>
              <a:rPr lang="en-US" dirty="0" smtClean="0"/>
              <a:t>Click To Edit Master Title Style</a:t>
            </a:r>
            <a:endParaRPr lang="en-US" dirty="0"/>
          </a:p>
        </p:txBody>
      </p:sp>
      <p:sp>
        <p:nvSpPr>
          <p:cNvPr id="11" name="Text Placeholder 3"/>
          <p:cNvSpPr>
            <a:spLocks noGrp="1"/>
          </p:cNvSpPr>
          <p:nvPr>
            <p:ph type="body" sz="half" idx="2" hasCustomPrompt="1"/>
          </p:nvPr>
        </p:nvSpPr>
        <p:spPr>
          <a:xfrm>
            <a:off x="2514600" y="713942"/>
            <a:ext cx="4114800" cy="200746"/>
          </a:xfrm>
          <a:prstGeom prst="rect">
            <a:avLst/>
          </a:prstGeom>
        </p:spPr>
        <p:txBody>
          <a:bodyPr wrap="none" lIns="0" tIns="0" rIns="0" bIns="0" anchor="ctr">
            <a:noAutofit/>
          </a:bodyPr>
          <a:lstStyle>
            <a:lvl1pPr marL="0" indent="0" algn="ctr">
              <a:buNone/>
              <a:defRPr sz="1200" b="1" baseline="0">
                <a:solidFill>
                  <a:schemeClr val="bg1">
                    <a:lumMod val="75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smtClean="0"/>
              <a:t>Subtext Goes Here</a:t>
            </a:r>
          </a:p>
        </p:txBody>
      </p:sp>
    </p:spTree>
    <p:extLst>
      <p:ext uri="{BB962C8B-B14F-4D97-AF65-F5344CB8AC3E}">
        <p14:creationId xmlns:p14="http://schemas.microsoft.com/office/powerpoint/2010/main" val="83114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xEl>
                                              <p:pRg st="0" end="0"/>
                                            </p:txEl>
                                          </p:spTgt>
                                        </p:tgtEl>
                                        <p:attrNameLst>
                                          <p:attrName>style.visibility</p:attrName>
                                        </p:attrNameLst>
                                      </p:cBhvr>
                                      <p:to>
                                        <p:strVal val="visible"/>
                                      </p:to>
                                    </p:set>
                                    <p:animEffect transition="in" filter="fade">
                                      <p:cBhvr>
                                        <p:cTn id="11" dur="5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Pic4">
    <p:spTree>
      <p:nvGrpSpPr>
        <p:cNvPr id="1" name=""/>
        <p:cNvGrpSpPr/>
        <p:nvPr/>
      </p:nvGrpSpPr>
      <p:grpSpPr>
        <a:xfrm>
          <a:off x="0" y="0"/>
          <a:ext cx="0" cy="0"/>
          <a:chOff x="0" y="0"/>
          <a:chExt cx="0" cy="0"/>
        </a:xfrm>
      </p:grpSpPr>
      <p:sp>
        <p:nvSpPr>
          <p:cNvPr id="18" name="Picture Placeholder 7"/>
          <p:cNvSpPr>
            <a:spLocks noGrp="1"/>
          </p:cNvSpPr>
          <p:nvPr>
            <p:ph type="pic" sz="quarter" idx="10" hasCustomPrompt="1"/>
          </p:nvPr>
        </p:nvSpPr>
        <p:spPr>
          <a:xfrm>
            <a:off x="657726" y="3274759"/>
            <a:ext cx="2466475" cy="1396587"/>
          </a:xfrm>
          <a:prstGeom prst="rect">
            <a:avLst/>
          </a:prstGeom>
          <a:solidFill>
            <a:schemeClr val="accent1"/>
          </a:solidFill>
          <a:ln w="19050">
            <a:solidFill>
              <a:schemeClr val="accent1"/>
            </a:solidFill>
          </a:ln>
        </p:spPr>
        <p:txBody>
          <a:bodyPr tIns="0" bIns="182880" anchor="b"/>
          <a:lstStyle>
            <a:lvl1pPr algn="ctr">
              <a:buNone/>
              <a:defRPr sz="1200">
                <a:solidFill>
                  <a:schemeClr val="bg1"/>
                </a:solidFill>
              </a:defRPr>
            </a:lvl1pPr>
          </a:lstStyle>
          <a:p>
            <a:r>
              <a:rPr lang="en-US" dirty="0" smtClean="0"/>
              <a:t>Image Holder</a:t>
            </a:r>
            <a:endParaRPr lang="en-US" dirty="0"/>
          </a:p>
        </p:txBody>
      </p:sp>
      <p:sp>
        <p:nvSpPr>
          <p:cNvPr id="20" name="Rectangle 19"/>
          <p:cNvSpPr/>
          <p:nvPr userDrawn="1"/>
        </p:nvSpPr>
        <p:spPr>
          <a:xfrm>
            <a:off x="671764" y="1156233"/>
            <a:ext cx="7800475" cy="1995622"/>
          </a:xfrm>
          <a:prstGeom prst="rect">
            <a:avLst/>
          </a:prstGeom>
          <a:solidFill>
            <a:schemeClr val="tx1">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FFFFFF"/>
              </a:solidFill>
            </a:endParaRPr>
          </a:p>
        </p:txBody>
      </p:sp>
      <p:sp>
        <p:nvSpPr>
          <p:cNvPr id="22" name="Freeform 45"/>
          <p:cNvSpPr>
            <a:spLocks noEditPoints="1"/>
          </p:cNvSpPr>
          <p:nvPr userDrawn="1"/>
        </p:nvSpPr>
        <p:spPr bwMode="auto">
          <a:xfrm>
            <a:off x="816792" y="1696449"/>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srgbClr val="262626"/>
              </a:solidFill>
            </a:endParaRPr>
          </a:p>
        </p:txBody>
      </p:sp>
      <p:sp>
        <p:nvSpPr>
          <p:cNvPr id="23" name="Text Placeholder 3"/>
          <p:cNvSpPr>
            <a:spLocks noGrp="1"/>
          </p:cNvSpPr>
          <p:nvPr>
            <p:ph type="body" sz="half" idx="15"/>
          </p:nvPr>
        </p:nvSpPr>
        <p:spPr>
          <a:xfrm>
            <a:off x="1203961" y="1681261"/>
            <a:ext cx="7101839" cy="326156"/>
          </a:xfrm>
          <a:prstGeom prst="rect">
            <a:avLst/>
          </a:prstGeom>
        </p:spPr>
        <p:txBody>
          <a:bodyPr wrap="square" lIns="0" tIns="0" rIns="0" bIns="0" anchor="t">
            <a:noAutofit/>
          </a:bodyPr>
          <a:lstStyle>
            <a:lvl1pPr marL="0" indent="0" algn="l">
              <a:buNone/>
              <a:defRPr sz="1100" b="0" baseline="0">
                <a:solidFill>
                  <a:schemeClr val="tx1">
                    <a:lumMod val="75000"/>
                    <a:lumOff val="25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algn="ctr"/>
            <a:endParaRPr lang="en-US" sz="1000" dirty="0">
              <a:solidFill>
                <a:schemeClr val="tx1">
                  <a:lumMod val="50000"/>
                  <a:lumOff val="50000"/>
                </a:schemeClr>
              </a:solidFill>
            </a:endParaRPr>
          </a:p>
        </p:txBody>
      </p:sp>
      <p:sp>
        <p:nvSpPr>
          <p:cNvPr id="24" name="Freeform 45"/>
          <p:cNvSpPr>
            <a:spLocks noEditPoints="1"/>
          </p:cNvSpPr>
          <p:nvPr userDrawn="1"/>
        </p:nvSpPr>
        <p:spPr bwMode="auto">
          <a:xfrm>
            <a:off x="816792" y="2194055"/>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srgbClr val="262626"/>
              </a:solidFill>
            </a:endParaRPr>
          </a:p>
        </p:txBody>
      </p:sp>
      <p:sp>
        <p:nvSpPr>
          <p:cNvPr id="25" name="Text Placeholder 3"/>
          <p:cNvSpPr>
            <a:spLocks noGrp="1"/>
          </p:cNvSpPr>
          <p:nvPr>
            <p:ph type="body" sz="half" idx="16"/>
          </p:nvPr>
        </p:nvSpPr>
        <p:spPr>
          <a:xfrm>
            <a:off x="1203962" y="2178868"/>
            <a:ext cx="7101838" cy="326156"/>
          </a:xfrm>
          <a:prstGeom prst="rect">
            <a:avLst/>
          </a:prstGeom>
        </p:spPr>
        <p:txBody>
          <a:bodyPr wrap="square" lIns="0" tIns="0" rIns="0" bIns="0" anchor="t">
            <a:noAutofit/>
          </a:bodyPr>
          <a:lstStyle>
            <a:lvl1pPr marL="0" indent="0" algn="l">
              <a:buNone/>
              <a:defRPr sz="1100" b="0" baseline="0">
                <a:solidFill>
                  <a:schemeClr val="tx1">
                    <a:lumMod val="75000"/>
                    <a:lumOff val="25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algn="ctr"/>
            <a:endParaRPr lang="en-US" sz="1000" dirty="0">
              <a:solidFill>
                <a:schemeClr val="tx1">
                  <a:lumMod val="50000"/>
                  <a:lumOff val="50000"/>
                </a:schemeClr>
              </a:solidFill>
            </a:endParaRPr>
          </a:p>
        </p:txBody>
      </p:sp>
      <p:sp>
        <p:nvSpPr>
          <p:cNvPr id="26" name="Freeform 45"/>
          <p:cNvSpPr>
            <a:spLocks noEditPoints="1"/>
          </p:cNvSpPr>
          <p:nvPr userDrawn="1"/>
        </p:nvSpPr>
        <p:spPr bwMode="auto">
          <a:xfrm>
            <a:off x="816792" y="2663086"/>
            <a:ext cx="310968" cy="310968"/>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endParaRPr lang="en-US" sz="1800" dirty="0">
              <a:solidFill>
                <a:srgbClr val="262626"/>
              </a:solidFill>
            </a:endParaRPr>
          </a:p>
        </p:txBody>
      </p:sp>
      <p:sp>
        <p:nvSpPr>
          <p:cNvPr id="27" name="Text Placeholder 3"/>
          <p:cNvSpPr>
            <a:spLocks noGrp="1"/>
          </p:cNvSpPr>
          <p:nvPr>
            <p:ph type="body" sz="half" idx="17"/>
          </p:nvPr>
        </p:nvSpPr>
        <p:spPr>
          <a:xfrm>
            <a:off x="1203962" y="2647898"/>
            <a:ext cx="7101838" cy="326156"/>
          </a:xfrm>
          <a:prstGeom prst="rect">
            <a:avLst/>
          </a:prstGeom>
        </p:spPr>
        <p:txBody>
          <a:bodyPr wrap="square" lIns="0" tIns="0" rIns="0" bIns="0" anchor="t">
            <a:noAutofit/>
          </a:bodyPr>
          <a:lstStyle>
            <a:lvl1pPr marL="0" indent="0" algn="l">
              <a:buNone/>
              <a:defRPr sz="1100" b="0" baseline="0">
                <a:solidFill>
                  <a:schemeClr val="tx1">
                    <a:lumMod val="75000"/>
                    <a:lumOff val="25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algn="ctr"/>
            <a:endParaRPr lang="en-US" sz="1000" dirty="0">
              <a:solidFill>
                <a:schemeClr val="tx1">
                  <a:lumMod val="50000"/>
                  <a:lumOff val="50000"/>
                </a:schemeClr>
              </a:solidFill>
            </a:endParaRPr>
          </a:p>
        </p:txBody>
      </p:sp>
      <p:sp>
        <p:nvSpPr>
          <p:cNvPr id="34" name="Text Placeholder 3"/>
          <p:cNvSpPr>
            <a:spLocks noGrp="1"/>
          </p:cNvSpPr>
          <p:nvPr>
            <p:ph type="body" sz="half" idx="21"/>
          </p:nvPr>
        </p:nvSpPr>
        <p:spPr>
          <a:xfrm>
            <a:off x="874982" y="1332839"/>
            <a:ext cx="7430817" cy="192780"/>
          </a:xfrm>
          <a:prstGeom prst="rect">
            <a:avLst/>
          </a:prstGeom>
        </p:spPr>
        <p:txBody>
          <a:bodyPr wrap="none" lIns="0" tIns="0" rIns="0" bIns="0" anchor="ctr">
            <a:noAutofit/>
          </a:bodyPr>
          <a:lstStyle>
            <a:lvl1pPr marL="0" indent="0" algn="l">
              <a:buNone/>
              <a:defRPr sz="1400" b="1" baseline="0">
                <a:solidFill>
                  <a:schemeClr val="tx1">
                    <a:lumMod val="75000"/>
                    <a:lumOff val="25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endParaRPr lang="en-US" dirty="0" smtClean="0"/>
          </a:p>
        </p:txBody>
      </p:sp>
      <p:sp>
        <p:nvSpPr>
          <p:cNvPr id="40" name="Picture Placeholder 7"/>
          <p:cNvSpPr>
            <a:spLocks noGrp="1"/>
          </p:cNvSpPr>
          <p:nvPr>
            <p:ph type="pic" sz="quarter" idx="22" hasCustomPrompt="1"/>
          </p:nvPr>
        </p:nvSpPr>
        <p:spPr>
          <a:xfrm>
            <a:off x="3331745" y="3274759"/>
            <a:ext cx="2466475" cy="1396587"/>
          </a:xfrm>
          <a:prstGeom prst="rect">
            <a:avLst/>
          </a:prstGeom>
          <a:solidFill>
            <a:schemeClr val="accent2"/>
          </a:solidFill>
          <a:ln w="19050">
            <a:solidFill>
              <a:schemeClr val="accent2"/>
            </a:solidFill>
          </a:ln>
        </p:spPr>
        <p:txBody>
          <a:bodyPr tIns="0" bIns="182880" anchor="b"/>
          <a:lstStyle>
            <a:lvl1pPr algn="ctr">
              <a:buNone/>
              <a:defRPr sz="1200">
                <a:solidFill>
                  <a:schemeClr val="bg1"/>
                </a:solidFill>
              </a:defRPr>
            </a:lvl1pPr>
          </a:lstStyle>
          <a:p>
            <a:r>
              <a:rPr lang="en-US" dirty="0" smtClean="0"/>
              <a:t>Image Holder</a:t>
            </a:r>
            <a:endParaRPr lang="en-US" dirty="0"/>
          </a:p>
        </p:txBody>
      </p:sp>
      <p:sp>
        <p:nvSpPr>
          <p:cNvPr id="41" name="Picture Placeholder 7"/>
          <p:cNvSpPr>
            <a:spLocks noGrp="1"/>
          </p:cNvSpPr>
          <p:nvPr>
            <p:ph type="pic" sz="quarter" idx="23" hasCustomPrompt="1"/>
          </p:nvPr>
        </p:nvSpPr>
        <p:spPr>
          <a:xfrm>
            <a:off x="6005764" y="3274759"/>
            <a:ext cx="2466475" cy="1396587"/>
          </a:xfrm>
          <a:prstGeom prst="rect">
            <a:avLst/>
          </a:prstGeom>
          <a:solidFill>
            <a:schemeClr val="accent3"/>
          </a:solidFill>
          <a:ln w="19050">
            <a:solidFill>
              <a:schemeClr val="accent3"/>
            </a:solidFill>
          </a:ln>
        </p:spPr>
        <p:txBody>
          <a:bodyPr tIns="0" bIns="182880" anchor="b"/>
          <a:lstStyle>
            <a:lvl1pPr algn="ctr">
              <a:buNone/>
              <a:defRPr sz="1200">
                <a:solidFill>
                  <a:schemeClr val="bg1"/>
                </a:solidFill>
              </a:defRPr>
            </a:lvl1pPr>
          </a:lstStyle>
          <a:p>
            <a:r>
              <a:rPr lang="en-US" dirty="0" smtClean="0"/>
              <a:t>Image Holder</a:t>
            </a:r>
            <a:endParaRPr lang="en-US" dirty="0"/>
          </a:p>
        </p:txBody>
      </p:sp>
      <p:sp>
        <p:nvSpPr>
          <p:cNvPr id="21" name="Title 1"/>
          <p:cNvSpPr>
            <a:spLocks noGrp="1"/>
          </p:cNvSpPr>
          <p:nvPr>
            <p:ph type="title" hasCustomPrompt="1"/>
          </p:nvPr>
        </p:nvSpPr>
        <p:spPr>
          <a:xfrm>
            <a:off x="1752600" y="361950"/>
            <a:ext cx="5638800" cy="353524"/>
          </a:xfrm>
          <a:prstGeom prst="rect">
            <a:avLst/>
          </a:prstGeom>
        </p:spPr>
        <p:txBody>
          <a:bodyPr wrap="none" lIns="0" tIns="0" rIns="0" bIns="0" anchor="ctr">
            <a:noAutofit/>
          </a:bodyPr>
          <a:lstStyle>
            <a:lvl1pPr algn="ctr">
              <a:defRPr sz="2400" b="1" baseline="0">
                <a:solidFill>
                  <a:schemeClr val="tx1">
                    <a:lumMod val="50000"/>
                    <a:lumOff val="50000"/>
                  </a:schemeClr>
                </a:solidFill>
              </a:defRPr>
            </a:lvl1pPr>
          </a:lstStyle>
          <a:p>
            <a:r>
              <a:rPr lang="en-US" dirty="0" smtClean="0"/>
              <a:t>Click To Edit Master Title Style</a:t>
            </a:r>
            <a:endParaRPr lang="en-US" dirty="0"/>
          </a:p>
        </p:txBody>
      </p:sp>
      <p:sp>
        <p:nvSpPr>
          <p:cNvPr id="28" name="Text Placeholder 3"/>
          <p:cNvSpPr>
            <a:spLocks noGrp="1"/>
          </p:cNvSpPr>
          <p:nvPr>
            <p:ph type="body" sz="half" idx="2" hasCustomPrompt="1"/>
          </p:nvPr>
        </p:nvSpPr>
        <p:spPr>
          <a:xfrm>
            <a:off x="2514600" y="713942"/>
            <a:ext cx="4114800" cy="200746"/>
          </a:xfrm>
          <a:prstGeom prst="rect">
            <a:avLst/>
          </a:prstGeom>
        </p:spPr>
        <p:txBody>
          <a:bodyPr wrap="none" lIns="0" tIns="0" rIns="0" bIns="0" anchor="ctr">
            <a:noAutofit/>
          </a:bodyPr>
          <a:lstStyle>
            <a:lvl1pPr marL="0" indent="0" algn="ctr">
              <a:buNone/>
              <a:defRPr sz="1200" b="1" baseline="0">
                <a:solidFill>
                  <a:schemeClr val="bg1">
                    <a:lumMod val="75000"/>
                  </a:schemeClr>
                </a:solidFill>
              </a:defRPr>
            </a:lvl1pPr>
            <a:lvl2pPr marL="457189" indent="0">
              <a:buNone/>
              <a:defRPr sz="1200"/>
            </a:lvl2pPr>
            <a:lvl3pPr marL="914378" indent="0">
              <a:buNone/>
              <a:defRPr sz="1000"/>
            </a:lvl3pPr>
            <a:lvl4pPr marL="1371566" indent="0">
              <a:buNone/>
              <a:defRPr sz="900"/>
            </a:lvl4pPr>
            <a:lvl5pPr marL="1828754" indent="0">
              <a:buNone/>
              <a:defRPr sz="900"/>
            </a:lvl5pPr>
            <a:lvl6pPr marL="2285943" indent="0">
              <a:buNone/>
              <a:defRPr sz="900"/>
            </a:lvl6pPr>
            <a:lvl7pPr marL="2743132" indent="0">
              <a:buNone/>
              <a:defRPr sz="900"/>
            </a:lvl7pPr>
            <a:lvl8pPr marL="3200320" indent="0">
              <a:buNone/>
              <a:defRPr sz="900"/>
            </a:lvl8pPr>
            <a:lvl9pPr marL="3657509" indent="0">
              <a:buNone/>
              <a:defRPr sz="900"/>
            </a:lvl9pPr>
          </a:lstStyle>
          <a:p>
            <a:pPr lvl="0"/>
            <a:r>
              <a:rPr lang="en-US" dirty="0" smtClean="0"/>
              <a:t>Subtext Goes Here</a:t>
            </a:r>
          </a:p>
        </p:txBody>
      </p:sp>
    </p:spTree>
    <p:extLst>
      <p:ext uri="{BB962C8B-B14F-4D97-AF65-F5344CB8AC3E}">
        <p14:creationId xmlns:p14="http://schemas.microsoft.com/office/powerpoint/2010/main" val="385255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500"/>
                                        <p:tgtEl>
                                          <p:spTgt spid="28">
                                            <p:txEl>
                                              <p:pRg st="0" end="0"/>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left)">
                                      <p:cBhvr>
                                        <p:cTn id="15" dur="500"/>
                                        <p:tgtEl>
                                          <p:spTgt spid="20"/>
                                        </p:tgtEl>
                                      </p:cBhvr>
                                    </p:animEffect>
                                  </p:childTnLst>
                                </p:cTn>
                              </p:par>
                            </p:childTnLst>
                          </p:cTn>
                        </p:par>
                        <p:par>
                          <p:cTn id="16" fill="hold">
                            <p:stCondLst>
                              <p:cond delay="1500"/>
                            </p:stCondLst>
                            <p:childTnLst>
                              <p:par>
                                <p:cTn id="17" presetID="22" presetClass="entr" presetSubtype="8" fill="hold" grpId="0" nodeType="afterEffect" nodePh="1">
                                  <p:stCondLst>
                                    <p:cond delay="0"/>
                                  </p:stCondLst>
                                  <p:endCondLst>
                                    <p:cond evt="begin" delay="0">
                                      <p:tn val="17"/>
                                    </p:cond>
                                  </p:endCondLst>
                                  <p:childTnLst>
                                    <p:set>
                                      <p:cBhvr>
                                        <p:cTn id="18" dur="1" fill="hold">
                                          <p:stCondLst>
                                            <p:cond delay="0"/>
                                          </p:stCondLst>
                                        </p:cTn>
                                        <p:tgtEl>
                                          <p:spTgt spid="34">
                                            <p:txEl>
                                              <p:pRg st="0" end="0"/>
                                            </p:txEl>
                                          </p:spTgt>
                                        </p:tgtEl>
                                        <p:attrNameLst>
                                          <p:attrName>style.visibility</p:attrName>
                                        </p:attrNameLst>
                                      </p:cBhvr>
                                      <p:to>
                                        <p:strVal val="visible"/>
                                      </p:to>
                                    </p:set>
                                    <p:animEffect transition="in" filter="wipe(left)">
                                      <p:cBhvr>
                                        <p:cTn id="19" dur="500"/>
                                        <p:tgtEl>
                                          <p:spTgt spid="34">
                                            <p:txEl>
                                              <p:pRg st="0" end="0"/>
                                            </p:txEl>
                                          </p:spTgt>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par>
                                <p:cTn id="26" presetID="22" presetClass="entr" presetSubtype="8" fill="hold" grpId="0" nodeType="withEffect" nodePh="1">
                                  <p:stCondLst>
                                    <p:cond delay="0"/>
                                  </p:stCondLst>
                                  <p:endCondLst>
                                    <p:cond evt="begin" delay="0">
                                      <p:tn val="26"/>
                                    </p:cond>
                                  </p:endCondLst>
                                  <p:childTnLst>
                                    <p:set>
                                      <p:cBhvr>
                                        <p:cTn id="27" dur="1" fill="hold">
                                          <p:stCondLst>
                                            <p:cond delay="0"/>
                                          </p:stCondLst>
                                        </p:cTn>
                                        <p:tgtEl>
                                          <p:spTgt spid="23">
                                            <p:txEl>
                                              <p:pRg st="0" end="0"/>
                                            </p:txEl>
                                          </p:spTgt>
                                        </p:tgtEl>
                                        <p:attrNameLst>
                                          <p:attrName>style.visibility</p:attrName>
                                        </p:attrNameLst>
                                      </p:cBhvr>
                                      <p:to>
                                        <p:strVal val="visible"/>
                                      </p:to>
                                    </p:set>
                                    <p:animEffect transition="in" filter="wipe(left)">
                                      <p:cBhvr>
                                        <p:cTn id="28" dur="500"/>
                                        <p:tgtEl>
                                          <p:spTgt spid="23">
                                            <p:txEl>
                                              <p:pRg st="0" end="0"/>
                                            </p:txEl>
                                          </p:spTgt>
                                        </p:tgtEl>
                                      </p:cBhvr>
                                    </p:animEffect>
                                  </p:childTnLst>
                                </p:cTn>
                              </p:par>
                            </p:childTnLst>
                          </p:cTn>
                        </p:par>
                        <p:par>
                          <p:cTn id="29" fill="hold">
                            <p:stCondLst>
                              <p:cond delay="2500"/>
                            </p:stCondLst>
                            <p:childTnLst>
                              <p:par>
                                <p:cTn id="30" presetID="53" presetClass="entr" presetSubtype="0" fill="hold" grpId="0" nodeType="afterEffect">
                                  <p:stCondLst>
                                    <p:cond delay="0"/>
                                  </p:stCondLst>
                                  <p:childTnLst>
                                    <p:set>
                                      <p:cBhvr>
                                        <p:cTn id="31" dur="1" fill="hold">
                                          <p:stCondLst>
                                            <p:cond delay="0"/>
                                          </p:stCondLst>
                                        </p:cTn>
                                        <p:tgtEl>
                                          <p:spTgt spid="24"/>
                                        </p:tgtEl>
                                        <p:attrNameLst>
                                          <p:attrName>style.visibility</p:attrName>
                                        </p:attrNameLst>
                                      </p:cBhvr>
                                      <p:to>
                                        <p:strVal val="visible"/>
                                      </p:to>
                                    </p:set>
                                    <p:anim calcmode="lin" valueType="num">
                                      <p:cBhvr>
                                        <p:cTn id="32" dur="500" fill="hold"/>
                                        <p:tgtEl>
                                          <p:spTgt spid="24"/>
                                        </p:tgtEl>
                                        <p:attrNameLst>
                                          <p:attrName>ppt_w</p:attrName>
                                        </p:attrNameLst>
                                      </p:cBhvr>
                                      <p:tavLst>
                                        <p:tav tm="0">
                                          <p:val>
                                            <p:fltVal val="0"/>
                                          </p:val>
                                        </p:tav>
                                        <p:tav tm="100000">
                                          <p:val>
                                            <p:strVal val="#ppt_w"/>
                                          </p:val>
                                        </p:tav>
                                      </p:tavLst>
                                    </p:anim>
                                    <p:anim calcmode="lin" valueType="num">
                                      <p:cBhvr>
                                        <p:cTn id="33" dur="500" fill="hold"/>
                                        <p:tgtEl>
                                          <p:spTgt spid="24"/>
                                        </p:tgtEl>
                                        <p:attrNameLst>
                                          <p:attrName>ppt_h</p:attrName>
                                        </p:attrNameLst>
                                      </p:cBhvr>
                                      <p:tavLst>
                                        <p:tav tm="0">
                                          <p:val>
                                            <p:fltVal val="0"/>
                                          </p:val>
                                        </p:tav>
                                        <p:tav tm="100000">
                                          <p:val>
                                            <p:strVal val="#ppt_h"/>
                                          </p:val>
                                        </p:tav>
                                      </p:tavLst>
                                    </p:anim>
                                    <p:animEffect transition="in" filter="fade">
                                      <p:cBhvr>
                                        <p:cTn id="34" dur="500"/>
                                        <p:tgtEl>
                                          <p:spTgt spid="24"/>
                                        </p:tgtEl>
                                      </p:cBhvr>
                                    </p:animEffect>
                                  </p:childTnLst>
                                </p:cTn>
                              </p:par>
                              <p:par>
                                <p:cTn id="35" presetID="22" presetClass="entr" presetSubtype="8" fill="hold" grpId="0" nodeType="withEffect" nodePh="1">
                                  <p:stCondLst>
                                    <p:cond delay="0"/>
                                  </p:stCondLst>
                                  <p:endCondLst>
                                    <p:cond evt="begin" delay="0">
                                      <p:tn val="35"/>
                                    </p:cond>
                                  </p:endCondLst>
                                  <p:childTnLst>
                                    <p:set>
                                      <p:cBhvr>
                                        <p:cTn id="36" dur="1" fill="hold">
                                          <p:stCondLst>
                                            <p:cond delay="0"/>
                                          </p:stCondLst>
                                        </p:cTn>
                                        <p:tgtEl>
                                          <p:spTgt spid="25">
                                            <p:txEl>
                                              <p:pRg st="0" end="0"/>
                                            </p:txEl>
                                          </p:spTgt>
                                        </p:tgtEl>
                                        <p:attrNameLst>
                                          <p:attrName>style.visibility</p:attrName>
                                        </p:attrNameLst>
                                      </p:cBhvr>
                                      <p:to>
                                        <p:strVal val="visible"/>
                                      </p:to>
                                    </p:set>
                                    <p:animEffect transition="in" filter="wipe(left)">
                                      <p:cBhvr>
                                        <p:cTn id="37" dur="500"/>
                                        <p:tgtEl>
                                          <p:spTgt spid="25">
                                            <p:txEl>
                                              <p:pRg st="0" end="0"/>
                                            </p:txEl>
                                          </p:spTgt>
                                        </p:tgtEl>
                                      </p:cBhvr>
                                    </p:animEffect>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p:cTn id="41" dur="500" fill="hold"/>
                                        <p:tgtEl>
                                          <p:spTgt spid="26"/>
                                        </p:tgtEl>
                                        <p:attrNameLst>
                                          <p:attrName>ppt_w</p:attrName>
                                        </p:attrNameLst>
                                      </p:cBhvr>
                                      <p:tavLst>
                                        <p:tav tm="0">
                                          <p:val>
                                            <p:fltVal val="0"/>
                                          </p:val>
                                        </p:tav>
                                        <p:tav tm="100000">
                                          <p:val>
                                            <p:strVal val="#ppt_w"/>
                                          </p:val>
                                        </p:tav>
                                      </p:tavLst>
                                    </p:anim>
                                    <p:anim calcmode="lin" valueType="num">
                                      <p:cBhvr>
                                        <p:cTn id="42" dur="500" fill="hold"/>
                                        <p:tgtEl>
                                          <p:spTgt spid="26"/>
                                        </p:tgtEl>
                                        <p:attrNameLst>
                                          <p:attrName>ppt_h</p:attrName>
                                        </p:attrNameLst>
                                      </p:cBhvr>
                                      <p:tavLst>
                                        <p:tav tm="0">
                                          <p:val>
                                            <p:fltVal val="0"/>
                                          </p:val>
                                        </p:tav>
                                        <p:tav tm="100000">
                                          <p:val>
                                            <p:strVal val="#ppt_h"/>
                                          </p:val>
                                        </p:tav>
                                      </p:tavLst>
                                    </p:anim>
                                    <p:animEffect transition="in" filter="fade">
                                      <p:cBhvr>
                                        <p:cTn id="43" dur="500"/>
                                        <p:tgtEl>
                                          <p:spTgt spid="26"/>
                                        </p:tgtEl>
                                      </p:cBhvr>
                                    </p:animEffect>
                                  </p:childTnLst>
                                </p:cTn>
                              </p:par>
                              <p:par>
                                <p:cTn id="44" presetID="22" presetClass="entr" presetSubtype="8" fill="hold" grpId="0" nodeType="withEffect" nodePh="1">
                                  <p:stCondLst>
                                    <p:cond delay="0"/>
                                  </p:stCondLst>
                                  <p:endCondLst>
                                    <p:cond evt="begin" delay="0">
                                      <p:tn val="44"/>
                                    </p:cond>
                                  </p:endCondLst>
                                  <p:childTnLst>
                                    <p:set>
                                      <p:cBhvr>
                                        <p:cTn id="45" dur="1" fill="hold">
                                          <p:stCondLst>
                                            <p:cond delay="0"/>
                                          </p:stCondLst>
                                        </p:cTn>
                                        <p:tgtEl>
                                          <p:spTgt spid="27">
                                            <p:txEl>
                                              <p:pRg st="0" end="0"/>
                                            </p:txEl>
                                          </p:spTgt>
                                        </p:tgtEl>
                                        <p:attrNameLst>
                                          <p:attrName>style.visibility</p:attrName>
                                        </p:attrNameLst>
                                      </p:cBhvr>
                                      <p:to>
                                        <p:strVal val="visible"/>
                                      </p:to>
                                    </p:set>
                                    <p:animEffect transition="in" filter="wipe(left)">
                                      <p:cBhvr>
                                        <p:cTn id="46" dur="500"/>
                                        <p:tgtEl>
                                          <p:spTgt spid="27">
                                            <p:txEl>
                                              <p:pRg st="0" end="0"/>
                                            </p:txEl>
                                          </p:spTgt>
                                        </p:tgtEl>
                                      </p:cBhvr>
                                    </p:animEffect>
                                  </p:childTnLst>
                                </p:cTn>
                              </p:par>
                            </p:childTnLst>
                          </p:cTn>
                        </p:par>
                        <p:par>
                          <p:cTn id="47" fill="hold">
                            <p:stCondLst>
                              <p:cond delay="350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 calcmode="lin" valueType="num">
                                      <p:cBhvr additive="base">
                                        <p:cTn id="50" dur="1000" fill="hold"/>
                                        <p:tgtEl>
                                          <p:spTgt spid="18"/>
                                        </p:tgtEl>
                                        <p:attrNameLst>
                                          <p:attrName>ppt_x</p:attrName>
                                        </p:attrNameLst>
                                      </p:cBhvr>
                                      <p:tavLst>
                                        <p:tav tm="0">
                                          <p:val>
                                            <p:strVal val="#ppt_x"/>
                                          </p:val>
                                        </p:tav>
                                        <p:tav tm="100000">
                                          <p:val>
                                            <p:strVal val="#ppt_x"/>
                                          </p:val>
                                        </p:tav>
                                      </p:tavLst>
                                    </p:anim>
                                    <p:anim calcmode="lin" valueType="num">
                                      <p:cBhvr additive="base">
                                        <p:cTn id="51" dur="1000" fill="hold"/>
                                        <p:tgtEl>
                                          <p:spTgt spid="18"/>
                                        </p:tgtEl>
                                        <p:attrNameLst>
                                          <p:attrName>ppt_y</p:attrName>
                                        </p:attrNameLst>
                                      </p:cBhvr>
                                      <p:tavLst>
                                        <p:tav tm="0">
                                          <p:val>
                                            <p:strVal val="1+#ppt_h/2"/>
                                          </p:val>
                                        </p:tav>
                                        <p:tav tm="100000">
                                          <p:val>
                                            <p:strVal val="#ppt_y"/>
                                          </p:val>
                                        </p:tav>
                                      </p:tavLst>
                                    </p:anim>
                                  </p:childTnLst>
                                </p:cTn>
                              </p:par>
                            </p:childTnLst>
                          </p:cTn>
                        </p:par>
                        <p:par>
                          <p:cTn id="52" fill="hold">
                            <p:stCondLst>
                              <p:cond delay="4500"/>
                            </p:stCondLst>
                            <p:childTnLst>
                              <p:par>
                                <p:cTn id="53" presetID="2" presetClass="entr" presetSubtype="4" accel="50000" decel="50000" fill="hold" grpId="0"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additive="base">
                                        <p:cTn id="55" dur="1000" fill="hold"/>
                                        <p:tgtEl>
                                          <p:spTgt spid="40"/>
                                        </p:tgtEl>
                                        <p:attrNameLst>
                                          <p:attrName>ppt_x</p:attrName>
                                        </p:attrNameLst>
                                      </p:cBhvr>
                                      <p:tavLst>
                                        <p:tav tm="0">
                                          <p:val>
                                            <p:strVal val="#ppt_x"/>
                                          </p:val>
                                        </p:tav>
                                        <p:tav tm="100000">
                                          <p:val>
                                            <p:strVal val="#ppt_x"/>
                                          </p:val>
                                        </p:tav>
                                      </p:tavLst>
                                    </p:anim>
                                    <p:anim calcmode="lin" valueType="num">
                                      <p:cBhvr additive="base">
                                        <p:cTn id="56" dur="1000" fill="hold"/>
                                        <p:tgtEl>
                                          <p:spTgt spid="40"/>
                                        </p:tgtEl>
                                        <p:attrNameLst>
                                          <p:attrName>ppt_y</p:attrName>
                                        </p:attrNameLst>
                                      </p:cBhvr>
                                      <p:tavLst>
                                        <p:tav tm="0">
                                          <p:val>
                                            <p:strVal val="1+#ppt_h/2"/>
                                          </p:val>
                                        </p:tav>
                                        <p:tav tm="100000">
                                          <p:val>
                                            <p:strVal val="#ppt_y"/>
                                          </p:val>
                                        </p:tav>
                                      </p:tavLst>
                                    </p:anim>
                                  </p:childTnLst>
                                </p:cTn>
                              </p:par>
                            </p:childTnLst>
                          </p:cTn>
                        </p:par>
                        <p:par>
                          <p:cTn id="57" fill="hold">
                            <p:stCondLst>
                              <p:cond delay="5500"/>
                            </p:stCondLst>
                            <p:childTnLst>
                              <p:par>
                                <p:cTn id="58" presetID="2" presetClass="entr" presetSubtype="4" accel="50000" decel="5000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 calcmode="lin" valueType="num">
                                      <p:cBhvr additive="base">
                                        <p:cTn id="60" dur="1000" fill="hold"/>
                                        <p:tgtEl>
                                          <p:spTgt spid="41"/>
                                        </p:tgtEl>
                                        <p:attrNameLst>
                                          <p:attrName>ppt_x</p:attrName>
                                        </p:attrNameLst>
                                      </p:cBhvr>
                                      <p:tavLst>
                                        <p:tav tm="0">
                                          <p:val>
                                            <p:strVal val="#ppt_x"/>
                                          </p:val>
                                        </p:tav>
                                        <p:tav tm="100000">
                                          <p:val>
                                            <p:strVal val="#ppt_x"/>
                                          </p:val>
                                        </p:tav>
                                      </p:tavLst>
                                    </p:anim>
                                    <p:anim calcmode="lin" valueType="num">
                                      <p:cBhvr additive="base">
                                        <p:cTn id="61" dur="10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2" grpId="0" animBg="1"/>
      <p:bldP spid="23"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animBg="1"/>
      <p:bldP spid="25"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animBg="1"/>
      <p:bldP spid="27" grpId="0" build="p">
        <p:tmplLst>
          <p:tmpl lvl="1">
            <p:tnLst>
              <p:par>
                <p:cTn presetID="22" presetClass="entr" presetSubtype="8" fill="hold" nodeType="withEffect" nodePh="1">
                  <p:stCondLst>
                    <p:cond delay="0"/>
                  </p:stCondLst>
                  <p:endCondLst>
                    <p:cond evt="begin" delay="0"/>
                  </p:end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34" grpId="0" build="p">
        <p:tmplLst>
          <p:tmpl lvl="1">
            <p:tnLst>
              <p:par>
                <p:cTn presetID="22" presetClass="entr" presetSubtype="8" fill="hold" nodeType="afterEffect" nodePh="1">
                  <p:stCondLst>
                    <p:cond delay="0"/>
                  </p:stCondLst>
                  <p:endCondLst>
                    <p:cond evt="begin" delay="0"/>
                  </p:end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40" grpId="0" animBg="1"/>
      <p:bldP spid="41" grpId="0" animBg="1"/>
      <p:bldP spid="21" grpId="0"/>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1"/>
            <a:ext cx="9144000" cy="3619499"/>
          </a:xfrm>
          <a:prstGeom prst="rect">
            <a:avLst/>
          </a:prstGeom>
          <a:solidFill>
            <a:schemeClr val="tx2">
              <a:lumMod val="25000"/>
              <a:lumOff val="75000"/>
            </a:schemeClr>
          </a:solidFill>
          <a:ln w="19050">
            <a:noFill/>
          </a:ln>
        </p:spPr>
        <p:txBody>
          <a:bodyPr lIns="0" tIns="91440" rIns="0" bIns="914400" anchor="b"/>
          <a:lstStyle>
            <a:lvl1pPr algn="ctr" rtl="0">
              <a:buNone/>
              <a:defRPr sz="1400">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1951135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60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6" name="Picture Placeholder 5"/>
          <p:cNvSpPr>
            <a:spLocks noGrp="1"/>
          </p:cNvSpPr>
          <p:nvPr>
            <p:ph type="pic" sz="quarter" idx="10" hasCustomPrompt="1"/>
          </p:nvPr>
        </p:nvSpPr>
        <p:spPr>
          <a:xfrm>
            <a:off x="399449" y="1123950"/>
            <a:ext cx="8345102" cy="2041657"/>
          </a:xfrm>
          <a:custGeom>
            <a:avLst/>
            <a:gdLst>
              <a:gd name="connsiteX0" fmla="*/ 0 w 8345102"/>
              <a:gd name="connsiteY0" fmla="*/ 0 h 2041657"/>
              <a:gd name="connsiteX1" fmla="*/ 8345102 w 8345102"/>
              <a:gd name="connsiteY1" fmla="*/ 0 h 2041657"/>
              <a:gd name="connsiteX2" fmla="*/ 8345102 w 8345102"/>
              <a:gd name="connsiteY2" fmla="*/ 1773254 h 2041657"/>
              <a:gd name="connsiteX3" fmla="*/ 4360744 w 8345102"/>
              <a:gd name="connsiteY3" fmla="*/ 1773254 h 2041657"/>
              <a:gd name="connsiteX4" fmla="*/ 4172551 w 8345102"/>
              <a:gd name="connsiteY4" fmla="*/ 2041657 h 2041657"/>
              <a:gd name="connsiteX5" fmla="*/ 3984359 w 8345102"/>
              <a:gd name="connsiteY5" fmla="*/ 1773254 h 2041657"/>
              <a:gd name="connsiteX6" fmla="*/ 0 w 8345102"/>
              <a:gd name="connsiteY6" fmla="*/ 1773254 h 2041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345102" h="2041657">
                <a:moveTo>
                  <a:pt x="0" y="0"/>
                </a:moveTo>
                <a:lnTo>
                  <a:pt x="8345102" y="0"/>
                </a:lnTo>
                <a:lnTo>
                  <a:pt x="8345102" y="1773254"/>
                </a:lnTo>
                <a:lnTo>
                  <a:pt x="4360744" y="1773254"/>
                </a:lnTo>
                <a:lnTo>
                  <a:pt x="4172551" y="2041657"/>
                </a:lnTo>
                <a:lnTo>
                  <a:pt x="3984359" y="1773254"/>
                </a:lnTo>
                <a:lnTo>
                  <a:pt x="0" y="1773254"/>
                </a:lnTo>
                <a:close/>
              </a:path>
            </a:pathLst>
          </a:custGeom>
          <a:solidFill>
            <a:schemeClr val="tx2">
              <a:lumMod val="25000"/>
              <a:lumOff val="75000"/>
            </a:schemeClr>
          </a:solidFill>
          <a:ln w="19050">
            <a:noFill/>
          </a:ln>
        </p:spPr>
        <p:txBody>
          <a:bodyPr wrap="square" lIns="0" tIns="91440" rIns="0" bIns="548640" anchor="b">
            <a:noAutofit/>
          </a:bodyPr>
          <a:lstStyle>
            <a:lvl1pPr algn="ctr" rtl="0">
              <a:buNone/>
              <a:defRPr sz="1400">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832607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62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7" name="Picture Placeholder 6"/>
          <p:cNvSpPr>
            <a:spLocks noGrp="1"/>
          </p:cNvSpPr>
          <p:nvPr>
            <p:ph type="pic" sz="quarter" idx="10" hasCustomPrompt="1"/>
          </p:nvPr>
        </p:nvSpPr>
        <p:spPr>
          <a:xfrm>
            <a:off x="0" y="1123950"/>
            <a:ext cx="9144000" cy="2362200"/>
          </a:xfrm>
          <a:custGeom>
            <a:avLst/>
            <a:gdLst>
              <a:gd name="connsiteX0" fmla="*/ 0 w 8345102"/>
              <a:gd name="connsiteY0" fmla="*/ 0 h 1752600"/>
              <a:gd name="connsiteX1" fmla="*/ 8345102 w 8345102"/>
              <a:gd name="connsiteY1" fmla="*/ 0 h 1752600"/>
              <a:gd name="connsiteX2" fmla="*/ 8345102 w 8345102"/>
              <a:gd name="connsiteY2" fmla="*/ 1752600 h 1752600"/>
              <a:gd name="connsiteX3" fmla="*/ 0 w 8345102"/>
              <a:gd name="connsiteY3" fmla="*/ 1752600 h 1752600"/>
            </a:gdLst>
            <a:ahLst/>
            <a:cxnLst>
              <a:cxn ang="0">
                <a:pos x="connsiteX0" y="connsiteY0"/>
              </a:cxn>
              <a:cxn ang="0">
                <a:pos x="connsiteX1" y="connsiteY1"/>
              </a:cxn>
              <a:cxn ang="0">
                <a:pos x="connsiteX2" y="connsiteY2"/>
              </a:cxn>
              <a:cxn ang="0">
                <a:pos x="connsiteX3" y="connsiteY3"/>
              </a:cxn>
            </a:cxnLst>
            <a:rect l="l" t="t" r="r" b="b"/>
            <a:pathLst>
              <a:path w="8345102" h="1752600">
                <a:moveTo>
                  <a:pt x="0" y="0"/>
                </a:moveTo>
                <a:lnTo>
                  <a:pt x="8345102" y="0"/>
                </a:lnTo>
                <a:lnTo>
                  <a:pt x="8345102" y="1752600"/>
                </a:lnTo>
                <a:lnTo>
                  <a:pt x="0" y="1752600"/>
                </a:lnTo>
                <a:close/>
              </a:path>
            </a:pathLst>
          </a:custGeom>
          <a:solidFill>
            <a:schemeClr val="tx2">
              <a:lumMod val="10000"/>
              <a:lumOff val="90000"/>
            </a:schemeClr>
          </a:solidFill>
          <a:ln w="19050">
            <a:noFill/>
          </a:ln>
        </p:spPr>
        <p:txBody>
          <a:bodyPr wrap="square" lIns="0" tIns="91440" rIns="0" bIns="548640" anchor="b">
            <a:noAutofit/>
          </a:bodyPr>
          <a:lstStyle>
            <a:lvl1pPr algn="ctr" rtl="0">
              <a:buNone/>
              <a:defRPr sz="1400">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166468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1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4279900" y="770021"/>
            <a:ext cx="44502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4279900" y="337687"/>
            <a:ext cx="44502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9" name="Picture Placeholder 7"/>
          <p:cNvSpPr>
            <a:spLocks noGrp="1"/>
          </p:cNvSpPr>
          <p:nvPr>
            <p:ph type="pic" sz="quarter" idx="10" hasCustomPrompt="1"/>
          </p:nvPr>
        </p:nvSpPr>
        <p:spPr>
          <a:xfrm>
            <a:off x="0" y="6350"/>
            <a:ext cx="4167739" cy="5137150"/>
          </a:xfrm>
          <a:custGeom>
            <a:avLst/>
            <a:gdLst>
              <a:gd name="connsiteX0" fmla="*/ 0 w 4167739"/>
              <a:gd name="connsiteY0" fmla="*/ 0 h 5137150"/>
              <a:gd name="connsiteX1" fmla="*/ 4167739 w 4167739"/>
              <a:gd name="connsiteY1" fmla="*/ 0 h 5137150"/>
              <a:gd name="connsiteX2" fmla="*/ 4167739 w 4167739"/>
              <a:gd name="connsiteY2" fmla="*/ 5137150 h 5137150"/>
              <a:gd name="connsiteX3" fmla="*/ 0 w 4167739"/>
              <a:gd name="connsiteY3" fmla="*/ 5137150 h 5137150"/>
              <a:gd name="connsiteX4" fmla="*/ 0 w 4167739"/>
              <a:gd name="connsiteY4" fmla="*/ 0 h 5137150"/>
              <a:gd name="connsiteX0" fmla="*/ 0 w 4167739"/>
              <a:gd name="connsiteY0" fmla="*/ 0 h 5137150"/>
              <a:gd name="connsiteX1" fmla="*/ 4167739 w 4167739"/>
              <a:gd name="connsiteY1" fmla="*/ 0 h 5137150"/>
              <a:gd name="connsiteX2" fmla="*/ 3215239 w 4167739"/>
              <a:gd name="connsiteY2" fmla="*/ 5137150 h 5137150"/>
              <a:gd name="connsiteX3" fmla="*/ 0 w 4167739"/>
              <a:gd name="connsiteY3" fmla="*/ 5137150 h 5137150"/>
              <a:gd name="connsiteX4" fmla="*/ 0 w 4167739"/>
              <a:gd name="connsiteY4" fmla="*/ 0 h 51371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67739" h="5137150">
                <a:moveTo>
                  <a:pt x="0" y="0"/>
                </a:moveTo>
                <a:lnTo>
                  <a:pt x="4167739" y="0"/>
                </a:lnTo>
                <a:lnTo>
                  <a:pt x="3215239" y="5137150"/>
                </a:lnTo>
                <a:lnTo>
                  <a:pt x="0" y="5137150"/>
                </a:lnTo>
                <a:lnTo>
                  <a:pt x="0" y="0"/>
                </a:lnTo>
                <a:close/>
              </a:path>
            </a:pathLst>
          </a:custGeom>
          <a:solidFill>
            <a:schemeClr val="tx2">
              <a:lumMod val="10000"/>
              <a:lumOff val="90000"/>
            </a:schemeClr>
          </a:solidFill>
          <a:ln w="19050">
            <a:noFill/>
          </a:ln>
        </p:spPr>
        <p:txBody>
          <a:bodyPr lIns="0" tIns="91440" rIns="0" bIns="1188720" anchor="b"/>
          <a:lstStyle>
            <a:lvl1pPr algn="ctr" rtl="0">
              <a:buNone/>
              <a:defRPr sz="1400">
                <a:solidFill>
                  <a:schemeClr val="tx1">
                    <a:lumMod val="75000"/>
                    <a:lumOff val="25000"/>
                  </a:schemeClr>
                </a:solidFill>
              </a:defRPr>
            </a:lvl1pPr>
          </a:lstStyle>
          <a:p>
            <a:r>
              <a:rPr lang="en-US" dirty="0" smtClean="0"/>
              <a:t>Image Holder</a:t>
            </a:r>
            <a:endParaRPr lang="en-US" dirty="0"/>
          </a:p>
        </p:txBody>
      </p:sp>
    </p:spTree>
    <p:extLst>
      <p:ext uri="{BB962C8B-B14F-4D97-AF65-F5344CB8AC3E}">
        <p14:creationId xmlns:p14="http://schemas.microsoft.com/office/powerpoint/2010/main" val="3781517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9144000" cy="5143500"/>
          </a:xfrm>
          <a:prstGeom prst="rect">
            <a:avLst/>
          </a:prstGeom>
          <a:solidFill>
            <a:schemeClr val="tx2">
              <a:lumMod val="10000"/>
              <a:lumOff val="90000"/>
            </a:schemeClr>
          </a:solidFill>
          <a:ln w="19050">
            <a:noFill/>
          </a:ln>
        </p:spPr>
        <p:txBody>
          <a:bodyPr lIns="0" tIns="91440" rIns="0" bIns="2194560" anchor="b"/>
          <a:lstStyle>
            <a:lvl1pPr algn="ctr" rtl="0">
              <a:buNone/>
              <a:defRPr sz="1400">
                <a:solidFill>
                  <a:schemeClr val="tx1">
                    <a:lumMod val="75000"/>
                    <a:lumOff val="25000"/>
                  </a:schemeClr>
                </a:solidFill>
              </a:defRPr>
            </a:lvl1pPr>
          </a:lstStyle>
          <a:p>
            <a:r>
              <a:rPr lang="en-US" dirty="0" smtClean="0"/>
              <a:t>Image Holder</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down)">
                                      <p:cBhvr>
                                        <p:cTn id="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9144000" cy="5143500"/>
          </a:xfrm>
          <a:prstGeom prst="rect">
            <a:avLst/>
          </a:prstGeom>
          <a:solidFill>
            <a:schemeClr val="tx2">
              <a:lumMod val="10000"/>
              <a:lumOff val="90000"/>
            </a:schemeClr>
          </a:solidFill>
          <a:ln w="19050">
            <a:noFill/>
          </a:ln>
        </p:spPr>
        <p:txBody>
          <a:bodyPr lIns="0" tIns="91440" rIns="0" bIns="2194560" anchor="b"/>
          <a:lstStyle>
            <a:lvl1pPr algn="ctr" rtl="0">
              <a:buNone/>
              <a:defRPr sz="1400">
                <a:solidFill>
                  <a:schemeClr val="tx1">
                    <a:lumMod val="75000"/>
                    <a:lumOff val="25000"/>
                  </a:schemeClr>
                </a:solidFill>
              </a:defRPr>
            </a:lvl1pPr>
          </a:lstStyle>
          <a:p>
            <a:r>
              <a:rPr lang="en-US" dirty="0" smtClean="0"/>
              <a:t>Image Holder</a:t>
            </a:r>
            <a:endParaRPr lang="en-US" dirty="0"/>
          </a:p>
        </p:txBody>
      </p:sp>
      <p:sp>
        <p:nvSpPr>
          <p:cNvPr id="3" name="Text Placeholder 3"/>
          <p:cNvSpPr>
            <a:spLocks noGrp="1"/>
          </p:cNvSpPr>
          <p:nvPr>
            <p:ph type="body" sz="half" idx="2" hasCustomPrompt="1"/>
          </p:nvPr>
        </p:nvSpPr>
        <p:spPr>
          <a:xfrm>
            <a:off x="381000" y="770021"/>
            <a:ext cx="8368364" cy="173255"/>
          </a:xfrm>
          <a:prstGeom prst="rect">
            <a:avLst/>
          </a:prstGeom>
        </p:spPr>
        <p:txBody>
          <a:bodyPr wrap="none" lIns="0" tIns="0" rIns="0" bIns="0" anchor="ctr">
            <a:noAutofit/>
          </a:bodyPr>
          <a:lstStyle>
            <a:lvl1pPr marL="0" indent="0" algn="l" rtl="0">
              <a:buNone/>
              <a:defRPr sz="1600" b="0" baseline="0">
                <a:solidFill>
                  <a:schemeClr val="bg1"/>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4" name="Title 13"/>
          <p:cNvSpPr>
            <a:spLocks noGrp="1"/>
          </p:cNvSpPr>
          <p:nvPr>
            <p:ph type="title" hasCustomPrompt="1"/>
          </p:nvPr>
        </p:nvSpPr>
        <p:spPr>
          <a:xfrm>
            <a:off x="381000" y="337687"/>
            <a:ext cx="836836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bg1"/>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MASTER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Tree>
    <p:extLst>
      <p:ext uri="{BB962C8B-B14F-4D97-AF65-F5344CB8AC3E}">
        <p14:creationId xmlns:p14="http://schemas.microsoft.com/office/powerpoint/2010/main" val="30354300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8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0" y="1378484"/>
            <a:ext cx="4914900"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3810000" y="946150"/>
            <a:ext cx="4914900"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2" name="Rectangle 1"/>
          <p:cNvSpPr/>
          <p:nvPr userDrawn="1"/>
        </p:nvSpPr>
        <p:spPr>
          <a:xfrm>
            <a:off x="0" y="0"/>
            <a:ext cx="21336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7"/>
          <p:cNvSpPr>
            <a:spLocks noGrp="1"/>
          </p:cNvSpPr>
          <p:nvPr>
            <p:ph type="pic" sz="quarter" idx="13" hasCustomPrompt="1"/>
          </p:nvPr>
        </p:nvSpPr>
        <p:spPr>
          <a:xfrm>
            <a:off x="774700" y="1212850"/>
            <a:ext cx="2717800" cy="2717800"/>
          </a:xfrm>
          <a:prstGeom prst="ellipse">
            <a:avLst/>
          </a:prstGeom>
          <a:solidFill>
            <a:schemeClr val="tx2">
              <a:lumMod val="10000"/>
              <a:lumOff val="90000"/>
            </a:schemeClr>
          </a:solidFill>
          <a:ln w="19050">
            <a:noFill/>
          </a:ln>
          <a:effectLst/>
        </p:spPr>
        <p:txBody>
          <a:bodyPr lIns="0" tIns="91440" rIns="0" bIns="182880" anchor="b"/>
          <a:lstStyle>
            <a:lvl1pPr algn="ctr" rtl="0">
              <a:buNone/>
              <a:defRPr sz="1000">
                <a:solidFill>
                  <a:schemeClr val="tx1">
                    <a:lumMod val="75000"/>
                    <a:lumOff val="25000"/>
                  </a:schemeClr>
                </a:solidFill>
              </a:defRPr>
            </a:lvl1pPr>
          </a:lstStyle>
          <a:p>
            <a:r>
              <a:rPr lang="en-US" dirty="0" smtClean="0"/>
              <a:t>Image Holder</a:t>
            </a:r>
            <a:endParaRPr lang="en-US" dirty="0"/>
          </a:p>
        </p:txBody>
      </p:sp>
      <p:sp>
        <p:nvSpPr>
          <p:cNvPr id="4" name="Text Placeholder 3"/>
          <p:cNvSpPr>
            <a:spLocks noGrp="1"/>
          </p:cNvSpPr>
          <p:nvPr>
            <p:ph type="body" sz="quarter" idx="14"/>
          </p:nvPr>
        </p:nvSpPr>
        <p:spPr>
          <a:xfrm>
            <a:off x="3810000" y="1733550"/>
            <a:ext cx="4914900" cy="1066800"/>
          </a:xfrm>
          <a:prstGeom prst="rect">
            <a:avLst/>
          </a:prstGeom>
        </p:spPr>
        <p:txBody>
          <a:bodyPr lIns="0" tIns="0" rIns="0" bIns="0"/>
          <a:lstStyle>
            <a:lvl1pPr marL="0" indent="0" algn="l">
              <a:buFont typeface="Arial" panose="020B0604020202020204" pitchFamily="34" charset="0"/>
              <a:buNone/>
              <a:defRPr sz="120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edit Master text styles</a:t>
            </a:r>
          </a:p>
        </p:txBody>
      </p:sp>
    </p:spTree>
    <p:extLst>
      <p:ext uri="{BB962C8B-B14F-4D97-AF65-F5344CB8AC3E}">
        <p14:creationId xmlns:p14="http://schemas.microsoft.com/office/powerpoint/2010/main" val="1514428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wipe(left)">
                                      <p:cBhvr>
                                        <p:cTn id="17" dur="500"/>
                                        <p:tgtEl>
                                          <p:spTgt spid="10">
                                            <p:txEl>
                                              <p:pRg st="0" end="0"/>
                                            </p:txEl>
                                          </p:spTgt>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4">
                                            <p:txEl>
                                              <p:pRg st="0" end="0"/>
                                            </p:txEl>
                                          </p:spTgt>
                                        </p:tgtEl>
                                        <p:attrNameLst>
                                          <p:attrName>style.visibility</p:attrName>
                                        </p:attrNameLst>
                                      </p:cBhvr>
                                      <p:to>
                                        <p:strVal val="visible"/>
                                      </p:to>
                                    </p:set>
                                    <p:animEffect transition="in" filter="wipe(left)">
                                      <p:cBhvr>
                                        <p:cTn id="21"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tmplLst>
          <p:tmpl lvl="1">
            <p:tnLst>
              <p:par>
                <p:cTn presetID="22" presetClass="entr" presetSubtype="8"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left)">
                      <p:cBhvr>
                        <p:cTn dur="500"/>
                        <p:tgtEl>
                          <p:spTgt spid="10"/>
                        </p:tgtEl>
                      </p:cBhvr>
                    </p:animEffect>
                  </p:childTnLst>
                </p:cTn>
              </p:par>
            </p:tnLst>
          </p:tmpl>
        </p:tmplLst>
      </p:bldP>
      <p:bldP spid="15" grpId="0"/>
      <p:bldP spid="11" grpId="0" animBg="1"/>
      <p:bldP spid="4" grpId="0" build="p">
        <p:tmplLst>
          <p:tmpl lvl="1">
            <p:tnLst>
              <p:par>
                <p:cTn presetID="22" presetClass="entr" presetSubtype="8" fill="hold" nodeType="after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left)">
                      <p:cBhvr>
                        <p:cTn dur="500"/>
                        <p:tgtEl>
                          <p:spTgt spid="4"/>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9_Image Layouts">
    <p:spTree>
      <p:nvGrpSpPr>
        <p:cNvPr id="1" name=""/>
        <p:cNvGrpSpPr/>
        <p:nvPr/>
      </p:nvGrpSpPr>
      <p:grpSpPr>
        <a:xfrm>
          <a:off x="0" y="0"/>
          <a:ext cx="0" cy="0"/>
          <a:chOff x="0" y="0"/>
          <a:chExt cx="0" cy="0"/>
        </a:xfrm>
      </p:grpSpPr>
      <p:sp>
        <p:nvSpPr>
          <p:cNvPr id="10" name="Text Placeholder 3"/>
          <p:cNvSpPr>
            <a:spLocks noGrp="1"/>
          </p:cNvSpPr>
          <p:nvPr>
            <p:ph type="body" sz="half" idx="2" hasCustomPrompt="1"/>
          </p:nvPr>
        </p:nvSpPr>
        <p:spPr>
          <a:xfrm>
            <a:off x="381000" y="770021"/>
            <a:ext cx="8349114" cy="173255"/>
          </a:xfrm>
          <a:prstGeom prst="rect">
            <a:avLst/>
          </a:prstGeom>
        </p:spPr>
        <p:txBody>
          <a:bodyPr wrap="none" lIns="0" tIns="0" rIns="0" bIns="0" anchor="ctr">
            <a:noAutofit/>
          </a:bodyPr>
          <a:lstStyle>
            <a:lvl1pPr marL="0" indent="0" algn="l">
              <a:buNone/>
              <a:defRPr sz="1600" b="0" baseline="0">
                <a:solidFill>
                  <a:schemeClr val="bg1">
                    <a:lumMod val="75000"/>
                  </a:schemeClr>
                </a:solidFill>
                <a:latin typeface="+mj-lt"/>
                <a:ea typeface="Roboto" panose="02000000000000000000" pitchFamily="2" charset="0"/>
              </a:defRPr>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dirty="0" smtClean="0"/>
              <a:t>CLICK TO EDITE SUBTITLE</a:t>
            </a:r>
          </a:p>
        </p:txBody>
      </p:sp>
      <p:sp>
        <p:nvSpPr>
          <p:cNvPr id="15" name="Title 13"/>
          <p:cNvSpPr>
            <a:spLocks noGrp="1"/>
          </p:cNvSpPr>
          <p:nvPr>
            <p:ph type="title" hasCustomPrompt="1"/>
          </p:nvPr>
        </p:nvSpPr>
        <p:spPr>
          <a:xfrm>
            <a:off x="381000" y="337687"/>
            <a:ext cx="8349114" cy="356134"/>
          </a:xfrm>
          <a:prstGeom prst="rect">
            <a:avLst/>
          </a:prstGeom>
        </p:spPr>
        <p:txBody>
          <a:bodyPr lIns="0" anchor="ctr"/>
          <a:lstStyle>
            <a:lvl1pPr marL="0" marR="0" indent="0" algn="l" defTabSz="914400" rtl="0" eaLnBrk="1" fontAlgn="auto" latinLnBrk="0" hangingPunct="1">
              <a:lnSpc>
                <a:spcPct val="100000"/>
              </a:lnSpc>
              <a:spcBef>
                <a:spcPct val="0"/>
              </a:spcBef>
              <a:spcAft>
                <a:spcPts val="0"/>
              </a:spcAft>
              <a:tabLst/>
              <a:defRPr sz="3200" b="0">
                <a:solidFill>
                  <a:schemeClr val="tx1">
                    <a:lumMod val="50000"/>
                    <a:lumOff val="50000"/>
                  </a:schemeClr>
                </a:solidFill>
              </a:defRPr>
            </a:lvl1pPr>
          </a:lstStyle>
          <a:p>
            <a:pPr marL="0" marR="0" lvl="0" indent="0" defTabSz="914400" rtl="0" eaLnBrk="1" fontAlgn="auto" latinLnBrk="0" hangingPunct="1">
              <a:lnSpc>
                <a:spcPct val="100000"/>
              </a:lnSpc>
              <a:spcBef>
                <a:spcPct val="0"/>
              </a:spcBef>
              <a:spcAft>
                <a:spcPts val="0"/>
              </a:spcAft>
              <a:tabLst/>
              <a:defRPr/>
            </a:pPr>
            <a:r>
              <a:rPr kumimoji="0" lang="en-US" sz="2800" b="1" i="0" u="none" strike="noStrike" kern="1200" cap="none" spc="0" normalizeH="0" baseline="0" noProof="0" dirty="0" smtClean="0">
                <a:ln>
                  <a:noFill/>
                </a:ln>
                <a:solidFill>
                  <a:schemeClr val="tx1">
                    <a:lumMod val="50000"/>
                    <a:lumOff val="50000"/>
                  </a:schemeClr>
                </a:solidFill>
                <a:effectLst/>
                <a:uLnTx/>
                <a:uFillTx/>
                <a:latin typeface="+mj-lt"/>
                <a:ea typeface="Roboto" panose="02000000000000000000" pitchFamily="2" charset="0"/>
                <a:cs typeface="+mj-cs"/>
              </a:rPr>
              <a:t>CLICK TO EDIT TITLE STYLE</a:t>
            </a:r>
            <a:endParaRPr kumimoji="0" lang="en-US" sz="2800" b="1" i="0" u="none" strike="noStrike" kern="1200" cap="none" spc="0" normalizeH="0" baseline="0" noProof="0" dirty="0">
              <a:ln>
                <a:noFill/>
              </a:ln>
              <a:solidFill>
                <a:schemeClr val="tx1">
                  <a:lumMod val="50000"/>
                  <a:lumOff val="50000"/>
                </a:schemeClr>
              </a:solidFill>
              <a:effectLst/>
              <a:uLnTx/>
              <a:uFillTx/>
              <a:latin typeface="+mj-lt"/>
              <a:ea typeface="Roboto" panose="02000000000000000000" pitchFamily="2" charset="0"/>
              <a:cs typeface="+mj-cs"/>
            </a:endParaRPr>
          </a:p>
        </p:txBody>
      </p:sp>
      <p:sp>
        <p:nvSpPr>
          <p:cNvPr id="48" name="Oval 47"/>
          <p:cNvSpPr/>
          <p:nvPr userDrawn="1"/>
        </p:nvSpPr>
        <p:spPr>
          <a:xfrm>
            <a:off x="641158" y="1625800"/>
            <a:ext cx="1521994" cy="1521994"/>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Picture Placeholder 7"/>
          <p:cNvSpPr>
            <a:spLocks noGrp="1"/>
          </p:cNvSpPr>
          <p:nvPr>
            <p:ph type="pic" sz="quarter" idx="19" hasCustomPrompt="1"/>
          </p:nvPr>
        </p:nvSpPr>
        <p:spPr>
          <a:xfrm>
            <a:off x="765868" y="1750510"/>
            <a:ext cx="1272574" cy="1272574"/>
          </a:xfrm>
          <a:prstGeom prst="ellipse">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28" name="Text Placeholder 3"/>
          <p:cNvSpPr>
            <a:spLocks noGrp="1"/>
          </p:cNvSpPr>
          <p:nvPr>
            <p:ph type="body" sz="quarter" idx="16" hasCustomPrompt="1"/>
          </p:nvPr>
        </p:nvSpPr>
        <p:spPr>
          <a:xfrm>
            <a:off x="491123" y="3239772"/>
            <a:ext cx="1822064" cy="295627"/>
          </a:xfrm>
          <a:prstGeom prst="rect">
            <a:avLst/>
          </a:prstGeom>
        </p:spPr>
        <p:txBody>
          <a:bodyPr lIns="0" tIns="0" rIns="0" bIns="0" anchor="ctr"/>
          <a:lstStyle>
            <a:lvl1pPr marL="0" indent="0" algn="ct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29" name="Text Placeholder 3"/>
          <p:cNvSpPr>
            <a:spLocks noGrp="1"/>
          </p:cNvSpPr>
          <p:nvPr>
            <p:ph type="body" sz="quarter" idx="17" hasCustomPrompt="1"/>
          </p:nvPr>
        </p:nvSpPr>
        <p:spPr>
          <a:xfrm>
            <a:off x="491123" y="3520723"/>
            <a:ext cx="1822064" cy="295627"/>
          </a:xfrm>
          <a:prstGeom prst="rect">
            <a:avLst/>
          </a:prstGeom>
        </p:spPr>
        <p:txBody>
          <a:bodyPr lIns="0" tIns="0" rIns="0" bIns="0" anchor="ctr"/>
          <a:lstStyle>
            <a:lvl1pPr marL="0" indent="0" algn="ct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35" name="Oval 34"/>
          <p:cNvSpPr/>
          <p:nvPr userDrawn="1"/>
        </p:nvSpPr>
        <p:spPr>
          <a:xfrm>
            <a:off x="2787426" y="1625800"/>
            <a:ext cx="1521994" cy="1521994"/>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Picture Placeholder 7"/>
          <p:cNvSpPr>
            <a:spLocks noGrp="1"/>
          </p:cNvSpPr>
          <p:nvPr>
            <p:ph type="pic" sz="quarter" idx="20" hasCustomPrompt="1"/>
          </p:nvPr>
        </p:nvSpPr>
        <p:spPr>
          <a:xfrm>
            <a:off x="2912136" y="1750510"/>
            <a:ext cx="1272574" cy="1272574"/>
          </a:xfrm>
          <a:prstGeom prst="ellipse">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37" name="Text Placeholder 3"/>
          <p:cNvSpPr>
            <a:spLocks noGrp="1"/>
          </p:cNvSpPr>
          <p:nvPr>
            <p:ph type="body" sz="quarter" idx="21" hasCustomPrompt="1"/>
          </p:nvPr>
        </p:nvSpPr>
        <p:spPr>
          <a:xfrm>
            <a:off x="2637391" y="3239772"/>
            <a:ext cx="1822064" cy="295627"/>
          </a:xfrm>
          <a:prstGeom prst="rect">
            <a:avLst/>
          </a:prstGeom>
        </p:spPr>
        <p:txBody>
          <a:bodyPr lIns="0" tIns="0" rIns="0" bIns="0" anchor="ctr"/>
          <a:lstStyle>
            <a:lvl1pPr marL="0" indent="0" algn="ctr">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40" name="Text Placeholder 3"/>
          <p:cNvSpPr>
            <a:spLocks noGrp="1"/>
          </p:cNvSpPr>
          <p:nvPr>
            <p:ph type="body" sz="quarter" idx="22" hasCustomPrompt="1"/>
          </p:nvPr>
        </p:nvSpPr>
        <p:spPr>
          <a:xfrm>
            <a:off x="2637391" y="3520723"/>
            <a:ext cx="1822064" cy="295627"/>
          </a:xfrm>
          <a:prstGeom prst="rect">
            <a:avLst/>
          </a:prstGeom>
        </p:spPr>
        <p:txBody>
          <a:bodyPr lIns="0" tIns="0" rIns="0" bIns="0" anchor="ctr"/>
          <a:lstStyle>
            <a:lvl1pPr marL="0" indent="0" algn="ctr">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52" name="Oval 51"/>
          <p:cNvSpPr/>
          <p:nvPr userDrawn="1"/>
        </p:nvSpPr>
        <p:spPr>
          <a:xfrm>
            <a:off x="4894505" y="1625800"/>
            <a:ext cx="1521994" cy="152199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53" name="Picture Placeholder 7"/>
          <p:cNvSpPr>
            <a:spLocks noGrp="1"/>
          </p:cNvSpPr>
          <p:nvPr>
            <p:ph type="pic" sz="quarter" idx="23" hasCustomPrompt="1"/>
          </p:nvPr>
        </p:nvSpPr>
        <p:spPr>
          <a:xfrm>
            <a:off x="5019215" y="1750510"/>
            <a:ext cx="1272574" cy="1272574"/>
          </a:xfrm>
          <a:prstGeom prst="ellipse">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54" name="Text Placeholder 3"/>
          <p:cNvSpPr>
            <a:spLocks noGrp="1"/>
          </p:cNvSpPr>
          <p:nvPr>
            <p:ph type="body" sz="quarter" idx="24" hasCustomPrompt="1"/>
          </p:nvPr>
        </p:nvSpPr>
        <p:spPr>
          <a:xfrm>
            <a:off x="4744470" y="3239772"/>
            <a:ext cx="1822064" cy="295627"/>
          </a:xfrm>
          <a:prstGeom prst="rect">
            <a:avLst/>
          </a:prstGeom>
        </p:spPr>
        <p:txBody>
          <a:bodyPr lIns="0" tIns="0" rIns="0" bIns="0" anchor="ctr"/>
          <a:lstStyle>
            <a:lvl1pPr marL="0" indent="0" algn="ctr" rtl="0">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55" name="Text Placeholder 3"/>
          <p:cNvSpPr>
            <a:spLocks noGrp="1"/>
          </p:cNvSpPr>
          <p:nvPr>
            <p:ph type="body" sz="quarter" idx="25" hasCustomPrompt="1"/>
          </p:nvPr>
        </p:nvSpPr>
        <p:spPr>
          <a:xfrm>
            <a:off x="4744470" y="3520723"/>
            <a:ext cx="1822064" cy="295627"/>
          </a:xfrm>
          <a:prstGeom prst="rect">
            <a:avLst/>
          </a:prstGeom>
        </p:spPr>
        <p:txBody>
          <a:bodyPr lIns="0" tIns="0" rIns="0" bIns="0" anchor="ctr"/>
          <a:lstStyle>
            <a:lvl1pPr marL="0" indent="0" algn="ctr" rtl="0">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
        <p:nvSpPr>
          <p:cNvPr id="61" name="Oval 60"/>
          <p:cNvSpPr/>
          <p:nvPr userDrawn="1"/>
        </p:nvSpPr>
        <p:spPr>
          <a:xfrm>
            <a:off x="6996229" y="1625800"/>
            <a:ext cx="1521994" cy="1521994"/>
          </a:xfrm>
          <a:prstGeom prst="ellipse">
            <a:avLst/>
          </a:prstGeom>
          <a:no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62" name="Picture Placeholder 7"/>
          <p:cNvSpPr>
            <a:spLocks noGrp="1"/>
          </p:cNvSpPr>
          <p:nvPr>
            <p:ph type="pic" sz="quarter" idx="26" hasCustomPrompt="1"/>
          </p:nvPr>
        </p:nvSpPr>
        <p:spPr>
          <a:xfrm>
            <a:off x="7120939" y="1750510"/>
            <a:ext cx="1272574" cy="1272574"/>
          </a:xfrm>
          <a:prstGeom prst="ellipse">
            <a:avLst/>
          </a:prstGeom>
          <a:solidFill>
            <a:schemeClr val="tx2">
              <a:lumMod val="10000"/>
              <a:lumOff val="90000"/>
            </a:schemeClr>
          </a:solidFill>
          <a:ln w="19050">
            <a:noFill/>
          </a:ln>
          <a:effectLst/>
        </p:spPr>
        <p:txBody>
          <a:bodyPr lIns="0" tIns="91440" rIns="0" bIns="0" anchor="b"/>
          <a:lstStyle>
            <a:lvl1pPr algn="ctr" rtl="0">
              <a:buNone/>
              <a:defRPr sz="900">
                <a:solidFill>
                  <a:schemeClr val="tx1">
                    <a:lumMod val="75000"/>
                    <a:lumOff val="25000"/>
                  </a:schemeClr>
                </a:solidFill>
              </a:defRPr>
            </a:lvl1pPr>
          </a:lstStyle>
          <a:p>
            <a:r>
              <a:rPr lang="en-US" dirty="0" smtClean="0"/>
              <a:t>Image Holder</a:t>
            </a:r>
            <a:endParaRPr lang="en-US" dirty="0"/>
          </a:p>
        </p:txBody>
      </p:sp>
      <p:sp>
        <p:nvSpPr>
          <p:cNvPr id="63" name="Text Placeholder 3"/>
          <p:cNvSpPr>
            <a:spLocks noGrp="1"/>
          </p:cNvSpPr>
          <p:nvPr>
            <p:ph type="body" sz="quarter" idx="27" hasCustomPrompt="1"/>
          </p:nvPr>
        </p:nvSpPr>
        <p:spPr>
          <a:xfrm>
            <a:off x="6846194" y="3239772"/>
            <a:ext cx="1822064" cy="295627"/>
          </a:xfrm>
          <a:prstGeom prst="rect">
            <a:avLst/>
          </a:prstGeom>
        </p:spPr>
        <p:txBody>
          <a:bodyPr lIns="0" tIns="0" rIns="0" bIns="0" anchor="ctr"/>
          <a:lstStyle>
            <a:lvl1pPr marL="0" indent="0" algn="ctr" rtl="0">
              <a:buFont typeface="Arial" panose="020B0604020202020204" pitchFamily="34" charset="0"/>
              <a:buNone/>
              <a:defRPr sz="1400" b="1">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name here</a:t>
            </a:r>
          </a:p>
        </p:txBody>
      </p:sp>
      <p:sp>
        <p:nvSpPr>
          <p:cNvPr id="64" name="Text Placeholder 3"/>
          <p:cNvSpPr>
            <a:spLocks noGrp="1"/>
          </p:cNvSpPr>
          <p:nvPr>
            <p:ph type="body" sz="quarter" idx="28" hasCustomPrompt="1"/>
          </p:nvPr>
        </p:nvSpPr>
        <p:spPr>
          <a:xfrm>
            <a:off x="6846194" y="3520723"/>
            <a:ext cx="1822064" cy="295627"/>
          </a:xfrm>
          <a:prstGeom prst="rect">
            <a:avLst/>
          </a:prstGeom>
        </p:spPr>
        <p:txBody>
          <a:bodyPr lIns="0" tIns="0" rIns="0" bIns="0" anchor="ctr"/>
          <a:lstStyle>
            <a:lvl1pPr marL="0" indent="0" algn="ctr" rtl="0">
              <a:buFont typeface="Arial" panose="020B0604020202020204" pitchFamily="34" charset="0"/>
              <a:buNone/>
              <a:defRPr sz="1200" b="0">
                <a:solidFill>
                  <a:schemeClr val="tx1">
                    <a:lumMod val="50000"/>
                    <a:lumOff val="50000"/>
                  </a:schemeClr>
                </a:solidFill>
              </a:defRPr>
            </a:lvl1pPr>
            <a:lvl2pPr marL="457200" indent="0" algn="l">
              <a:buNone/>
              <a:defRPr sz="1600"/>
            </a:lvl2pPr>
            <a:lvl3pPr marL="914400" indent="0" algn="l">
              <a:buNone/>
              <a:defRPr sz="1400"/>
            </a:lvl3pPr>
            <a:lvl4pPr marL="1371600" indent="0" algn="l">
              <a:buNone/>
              <a:defRPr sz="1200"/>
            </a:lvl4pPr>
            <a:lvl5pPr marL="1828800" indent="0" algn="l">
              <a:buNone/>
              <a:defRPr sz="1200"/>
            </a:lvl5pPr>
          </a:lstStyle>
          <a:p>
            <a:pPr lvl="0"/>
            <a:r>
              <a:rPr lang="en-US" dirty="0" smtClean="0"/>
              <a:t>Click to add Text</a:t>
            </a:r>
          </a:p>
        </p:txBody>
      </p:sp>
    </p:spTree>
    <p:extLst>
      <p:ext uri="{BB962C8B-B14F-4D97-AF65-F5344CB8AC3E}">
        <p14:creationId xmlns:p14="http://schemas.microsoft.com/office/powerpoint/2010/main" val="4130799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49"/>
                                        </p:tgtEl>
                                        <p:attrNameLst>
                                          <p:attrName>style.visibility</p:attrName>
                                        </p:attrNameLst>
                                      </p:cBhvr>
                                      <p:to>
                                        <p:strVal val="visible"/>
                                      </p:to>
                                    </p:set>
                                    <p:anim calcmode="lin" valueType="num">
                                      <p:cBhvr>
                                        <p:cTn id="13" dur="500" fill="hold"/>
                                        <p:tgtEl>
                                          <p:spTgt spid="49"/>
                                        </p:tgtEl>
                                        <p:attrNameLst>
                                          <p:attrName>ppt_w</p:attrName>
                                        </p:attrNameLst>
                                      </p:cBhvr>
                                      <p:tavLst>
                                        <p:tav tm="0">
                                          <p:val>
                                            <p:fltVal val="0"/>
                                          </p:val>
                                        </p:tav>
                                        <p:tav tm="100000">
                                          <p:val>
                                            <p:strVal val="#ppt_w"/>
                                          </p:val>
                                        </p:tav>
                                      </p:tavLst>
                                    </p:anim>
                                    <p:anim calcmode="lin" valueType="num">
                                      <p:cBhvr>
                                        <p:cTn id="14" dur="500" fill="hold"/>
                                        <p:tgtEl>
                                          <p:spTgt spid="49"/>
                                        </p:tgtEl>
                                        <p:attrNameLst>
                                          <p:attrName>ppt_h</p:attrName>
                                        </p:attrNameLst>
                                      </p:cBhvr>
                                      <p:tavLst>
                                        <p:tav tm="0">
                                          <p:val>
                                            <p:fltVal val="0"/>
                                          </p:val>
                                        </p:tav>
                                        <p:tav tm="100000">
                                          <p:val>
                                            <p:strVal val="#ppt_h"/>
                                          </p:val>
                                        </p:tav>
                                      </p:tavLst>
                                    </p:anim>
                                    <p:animEffect transition="in" filter="fade">
                                      <p:cBhvr>
                                        <p:cTn id="15" dur="500"/>
                                        <p:tgtEl>
                                          <p:spTgt spid="49"/>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28">
                                            <p:txEl>
                                              <p:pRg st="0" end="0"/>
                                            </p:txEl>
                                          </p:spTgt>
                                        </p:tgtEl>
                                        <p:attrNameLst>
                                          <p:attrName>style.visibility</p:attrName>
                                        </p:attrNameLst>
                                      </p:cBhvr>
                                      <p:to>
                                        <p:strVal val="visible"/>
                                      </p:to>
                                    </p:set>
                                    <p:anim calcmode="lin" valueType="num">
                                      <p:cBhvr>
                                        <p:cTn id="19" dur="500" fill="hold"/>
                                        <p:tgtEl>
                                          <p:spTgt spid="28">
                                            <p:txEl>
                                              <p:pRg st="0" end="0"/>
                                            </p:txEl>
                                          </p:spTgt>
                                        </p:tgtEl>
                                        <p:attrNameLst>
                                          <p:attrName>ppt_w</p:attrName>
                                        </p:attrNameLst>
                                      </p:cBhvr>
                                      <p:tavLst>
                                        <p:tav tm="0">
                                          <p:val>
                                            <p:fltVal val="0"/>
                                          </p:val>
                                        </p:tav>
                                        <p:tav tm="100000">
                                          <p:val>
                                            <p:strVal val="#ppt_w"/>
                                          </p:val>
                                        </p:tav>
                                      </p:tavLst>
                                    </p:anim>
                                    <p:anim calcmode="lin" valueType="num">
                                      <p:cBhvr>
                                        <p:cTn id="20" dur="500" fill="hold"/>
                                        <p:tgtEl>
                                          <p:spTgt spid="28">
                                            <p:txEl>
                                              <p:pRg st="0" end="0"/>
                                            </p:txEl>
                                          </p:spTgt>
                                        </p:tgtEl>
                                        <p:attrNameLst>
                                          <p:attrName>ppt_h</p:attrName>
                                        </p:attrNameLst>
                                      </p:cBhvr>
                                      <p:tavLst>
                                        <p:tav tm="0">
                                          <p:val>
                                            <p:fltVal val="0"/>
                                          </p:val>
                                        </p:tav>
                                        <p:tav tm="100000">
                                          <p:val>
                                            <p:strVal val="#ppt_h"/>
                                          </p:val>
                                        </p:tav>
                                      </p:tavLst>
                                    </p:anim>
                                    <p:animEffect transition="in" filter="fade">
                                      <p:cBhvr>
                                        <p:cTn id="21" dur="500"/>
                                        <p:tgtEl>
                                          <p:spTgt spid="28">
                                            <p:txEl>
                                              <p:pRg st="0" end="0"/>
                                            </p:txEl>
                                          </p:spTgt>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9">
                                            <p:txEl>
                                              <p:pRg st="0" end="0"/>
                                            </p:txEl>
                                          </p:spTgt>
                                        </p:tgtEl>
                                        <p:attrNameLst>
                                          <p:attrName>style.visibility</p:attrName>
                                        </p:attrNameLst>
                                      </p:cBhvr>
                                      <p:to>
                                        <p:strVal val="visible"/>
                                      </p:to>
                                    </p:set>
                                    <p:anim calcmode="lin" valueType="num">
                                      <p:cBhvr>
                                        <p:cTn id="25" dur="500" fill="hold"/>
                                        <p:tgtEl>
                                          <p:spTgt spid="29">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9">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29">
                                            <p:txEl>
                                              <p:pRg st="0" end="0"/>
                                            </p:txEl>
                                          </p:spTgt>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37">
                                            <p:txEl>
                                              <p:pRg st="0" end="0"/>
                                            </p:txEl>
                                          </p:spTgt>
                                        </p:tgtEl>
                                        <p:attrNameLst>
                                          <p:attrName>style.visibility</p:attrName>
                                        </p:attrNameLst>
                                      </p:cBhvr>
                                      <p:to>
                                        <p:strVal val="visible"/>
                                      </p:to>
                                    </p:set>
                                    <p:anim calcmode="lin" valueType="num">
                                      <p:cBhvr>
                                        <p:cTn id="43" dur="500" fill="hold"/>
                                        <p:tgtEl>
                                          <p:spTgt spid="37">
                                            <p:txEl>
                                              <p:pRg st="0" end="0"/>
                                            </p:txEl>
                                          </p:spTgt>
                                        </p:tgtEl>
                                        <p:attrNameLst>
                                          <p:attrName>ppt_w</p:attrName>
                                        </p:attrNameLst>
                                      </p:cBhvr>
                                      <p:tavLst>
                                        <p:tav tm="0">
                                          <p:val>
                                            <p:fltVal val="0"/>
                                          </p:val>
                                        </p:tav>
                                        <p:tav tm="100000">
                                          <p:val>
                                            <p:strVal val="#ppt_w"/>
                                          </p:val>
                                        </p:tav>
                                      </p:tavLst>
                                    </p:anim>
                                    <p:anim calcmode="lin" valueType="num">
                                      <p:cBhvr>
                                        <p:cTn id="44" dur="500" fill="hold"/>
                                        <p:tgtEl>
                                          <p:spTgt spid="37">
                                            <p:txEl>
                                              <p:pRg st="0" end="0"/>
                                            </p:txEl>
                                          </p:spTgt>
                                        </p:tgtEl>
                                        <p:attrNameLst>
                                          <p:attrName>ppt_h</p:attrName>
                                        </p:attrNameLst>
                                      </p:cBhvr>
                                      <p:tavLst>
                                        <p:tav tm="0">
                                          <p:val>
                                            <p:fltVal val="0"/>
                                          </p:val>
                                        </p:tav>
                                        <p:tav tm="100000">
                                          <p:val>
                                            <p:strVal val="#ppt_h"/>
                                          </p:val>
                                        </p:tav>
                                      </p:tavLst>
                                    </p:anim>
                                    <p:animEffect transition="in" filter="fade">
                                      <p:cBhvr>
                                        <p:cTn id="45" dur="500"/>
                                        <p:tgtEl>
                                          <p:spTgt spid="37">
                                            <p:txEl>
                                              <p:pRg st="0" end="0"/>
                                            </p:txEl>
                                          </p:spTgt>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40">
                                            <p:txEl>
                                              <p:pRg st="0" end="0"/>
                                            </p:txEl>
                                          </p:spTgt>
                                        </p:tgtEl>
                                        <p:attrNameLst>
                                          <p:attrName>style.visibility</p:attrName>
                                        </p:attrNameLst>
                                      </p:cBhvr>
                                      <p:to>
                                        <p:strVal val="visible"/>
                                      </p:to>
                                    </p:set>
                                    <p:anim calcmode="lin" valueType="num">
                                      <p:cBhvr>
                                        <p:cTn id="49" dur="500" fill="hold"/>
                                        <p:tgtEl>
                                          <p:spTgt spid="40">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40">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40">
                                            <p:txEl>
                                              <p:pRg st="0" end="0"/>
                                            </p:txEl>
                                          </p:spTgt>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 calcmode="lin" valueType="num">
                                      <p:cBhvr>
                                        <p:cTn id="55" dur="500" fill="hold"/>
                                        <p:tgtEl>
                                          <p:spTgt spid="52"/>
                                        </p:tgtEl>
                                        <p:attrNameLst>
                                          <p:attrName>ppt_w</p:attrName>
                                        </p:attrNameLst>
                                      </p:cBhvr>
                                      <p:tavLst>
                                        <p:tav tm="0">
                                          <p:val>
                                            <p:fltVal val="0"/>
                                          </p:val>
                                        </p:tav>
                                        <p:tav tm="100000">
                                          <p:val>
                                            <p:strVal val="#ppt_w"/>
                                          </p:val>
                                        </p:tav>
                                      </p:tavLst>
                                    </p:anim>
                                    <p:anim calcmode="lin" valueType="num">
                                      <p:cBhvr>
                                        <p:cTn id="56" dur="500" fill="hold"/>
                                        <p:tgtEl>
                                          <p:spTgt spid="52"/>
                                        </p:tgtEl>
                                        <p:attrNameLst>
                                          <p:attrName>ppt_h</p:attrName>
                                        </p:attrNameLst>
                                      </p:cBhvr>
                                      <p:tavLst>
                                        <p:tav tm="0">
                                          <p:val>
                                            <p:fltVal val="0"/>
                                          </p:val>
                                        </p:tav>
                                        <p:tav tm="100000">
                                          <p:val>
                                            <p:strVal val="#ppt_h"/>
                                          </p:val>
                                        </p:tav>
                                      </p:tavLst>
                                    </p:anim>
                                    <p:animEffect transition="in" filter="fade">
                                      <p:cBhvr>
                                        <p:cTn id="57" dur="500"/>
                                        <p:tgtEl>
                                          <p:spTgt spid="5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53"/>
                                        </p:tgtEl>
                                        <p:attrNameLst>
                                          <p:attrName>style.visibility</p:attrName>
                                        </p:attrNameLst>
                                      </p:cBhvr>
                                      <p:to>
                                        <p:strVal val="visible"/>
                                      </p:to>
                                    </p:set>
                                    <p:anim calcmode="lin" valueType="num">
                                      <p:cBhvr>
                                        <p:cTn id="61" dur="500" fill="hold"/>
                                        <p:tgtEl>
                                          <p:spTgt spid="53"/>
                                        </p:tgtEl>
                                        <p:attrNameLst>
                                          <p:attrName>ppt_w</p:attrName>
                                        </p:attrNameLst>
                                      </p:cBhvr>
                                      <p:tavLst>
                                        <p:tav tm="0">
                                          <p:val>
                                            <p:fltVal val="0"/>
                                          </p:val>
                                        </p:tav>
                                        <p:tav tm="100000">
                                          <p:val>
                                            <p:strVal val="#ppt_w"/>
                                          </p:val>
                                        </p:tav>
                                      </p:tavLst>
                                    </p:anim>
                                    <p:anim calcmode="lin" valueType="num">
                                      <p:cBhvr>
                                        <p:cTn id="62" dur="500" fill="hold"/>
                                        <p:tgtEl>
                                          <p:spTgt spid="53"/>
                                        </p:tgtEl>
                                        <p:attrNameLst>
                                          <p:attrName>ppt_h</p:attrName>
                                        </p:attrNameLst>
                                      </p:cBhvr>
                                      <p:tavLst>
                                        <p:tav tm="0">
                                          <p:val>
                                            <p:fltVal val="0"/>
                                          </p:val>
                                        </p:tav>
                                        <p:tav tm="100000">
                                          <p:val>
                                            <p:strVal val="#ppt_h"/>
                                          </p:val>
                                        </p:tav>
                                      </p:tavLst>
                                    </p:anim>
                                    <p:animEffect transition="in" filter="fade">
                                      <p:cBhvr>
                                        <p:cTn id="63" dur="500"/>
                                        <p:tgtEl>
                                          <p:spTgt spid="53"/>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54">
                                            <p:txEl>
                                              <p:pRg st="0" end="0"/>
                                            </p:txEl>
                                          </p:spTgt>
                                        </p:tgtEl>
                                        <p:attrNameLst>
                                          <p:attrName>style.visibility</p:attrName>
                                        </p:attrNameLst>
                                      </p:cBhvr>
                                      <p:to>
                                        <p:strVal val="visible"/>
                                      </p:to>
                                    </p:set>
                                    <p:anim calcmode="lin" valueType="num">
                                      <p:cBhvr>
                                        <p:cTn id="67" dur="500" fill="hold"/>
                                        <p:tgtEl>
                                          <p:spTgt spid="5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54">
                                            <p:txEl>
                                              <p:pRg st="0" end="0"/>
                                            </p:txEl>
                                          </p:spTgt>
                                        </p:tgtEl>
                                        <p:attrNameLst>
                                          <p:attrName>ppt_h</p:attrName>
                                        </p:attrNameLst>
                                      </p:cBhvr>
                                      <p:tavLst>
                                        <p:tav tm="0">
                                          <p:val>
                                            <p:fltVal val="0"/>
                                          </p:val>
                                        </p:tav>
                                        <p:tav tm="100000">
                                          <p:val>
                                            <p:strVal val="#ppt_h"/>
                                          </p:val>
                                        </p:tav>
                                      </p:tavLst>
                                    </p:anim>
                                    <p:animEffect transition="in" filter="fade">
                                      <p:cBhvr>
                                        <p:cTn id="69" dur="500"/>
                                        <p:tgtEl>
                                          <p:spTgt spid="54">
                                            <p:txEl>
                                              <p:pRg st="0" end="0"/>
                                            </p:txEl>
                                          </p:spTgt>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5">
                                            <p:txEl>
                                              <p:pRg st="0" end="0"/>
                                            </p:txEl>
                                          </p:spTgt>
                                        </p:tgtEl>
                                        <p:attrNameLst>
                                          <p:attrName>style.visibility</p:attrName>
                                        </p:attrNameLst>
                                      </p:cBhvr>
                                      <p:to>
                                        <p:strVal val="visible"/>
                                      </p:to>
                                    </p:set>
                                    <p:anim calcmode="lin" valueType="num">
                                      <p:cBhvr>
                                        <p:cTn id="73" dur="500" fill="hold"/>
                                        <p:tgtEl>
                                          <p:spTgt spid="55">
                                            <p:txEl>
                                              <p:pRg st="0" end="0"/>
                                            </p:txEl>
                                          </p:spTgt>
                                        </p:tgtEl>
                                        <p:attrNameLst>
                                          <p:attrName>ppt_w</p:attrName>
                                        </p:attrNameLst>
                                      </p:cBhvr>
                                      <p:tavLst>
                                        <p:tav tm="0">
                                          <p:val>
                                            <p:fltVal val="0"/>
                                          </p:val>
                                        </p:tav>
                                        <p:tav tm="100000">
                                          <p:val>
                                            <p:strVal val="#ppt_w"/>
                                          </p:val>
                                        </p:tav>
                                      </p:tavLst>
                                    </p:anim>
                                    <p:anim calcmode="lin" valueType="num">
                                      <p:cBhvr>
                                        <p:cTn id="74" dur="500" fill="hold"/>
                                        <p:tgtEl>
                                          <p:spTgt spid="55">
                                            <p:txEl>
                                              <p:pRg st="0" end="0"/>
                                            </p:txEl>
                                          </p:spTgt>
                                        </p:tgtEl>
                                        <p:attrNameLst>
                                          <p:attrName>ppt_h</p:attrName>
                                        </p:attrNameLst>
                                      </p:cBhvr>
                                      <p:tavLst>
                                        <p:tav tm="0">
                                          <p:val>
                                            <p:fltVal val="0"/>
                                          </p:val>
                                        </p:tav>
                                        <p:tav tm="100000">
                                          <p:val>
                                            <p:strVal val="#ppt_h"/>
                                          </p:val>
                                        </p:tav>
                                      </p:tavLst>
                                    </p:anim>
                                    <p:animEffect transition="in" filter="fade">
                                      <p:cBhvr>
                                        <p:cTn id="75" dur="500"/>
                                        <p:tgtEl>
                                          <p:spTgt spid="55">
                                            <p:txEl>
                                              <p:pRg st="0" end="0"/>
                                            </p:txEl>
                                          </p:spTgt>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 calcmode="lin" valueType="num">
                                      <p:cBhvr>
                                        <p:cTn id="79" dur="500" fill="hold"/>
                                        <p:tgtEl>
                                          <p:spTgt spid="61"/>
                                        </p:tgtEl>
                                        <p:attrNameLst>
                                          <p:attrName>ppt_w</p:attrName>
                                        </p:attrNameLst>
                                      </p:cBhvr>
                                      <p:tavLst>
                                        <p:tav tm="0">
                                          <p:val>
                                            <p:fltVal val="0"/>
                                          </p:val>
                                        </p:tav>
                                        <p:tav tm="100000">
                                          <p:val>
                                            <p:strVal val="#ppt_w"/>
                                          </p:val>
                                        </p:tav>
                                      </p:tavLst>
                                    </p:anim>
                                    <p:anim calcmode="lin" valueType="num">
                                      <p:cBhvr>
                                        <p:cTn id="80" dur="500" fill="hold"/>
                                        <p:tgtEl>
                                          <p:spTgt spid="61"/>
                                        </p:tgtEl>
                                        <p:attrNameLst>
                                          <p:attrName>ppt_h</p:attrName>
                                        </p:attrNameLst>
                                      </p:cBhvr>
                                      <p:tavLst>
                                        <p:tav tm="0">
                                          <p:val>
                                            <p:fltVal val="0"/>
                                          </p:val>
                                        </p:tav>
                                        <p:tav tm="100000">
                                          <p:val>
                                            <p:strVal val="#ppt_h"/>
                                          </p:val>
                                        </p:tav>
                                      </p:tavLst>
                                    </p:anim>
                                    <p:animEffect transition="in" filter="fade">
                                      <p:cBhvr>
                                        <p:cTn id="81" dur="500"/>
                                        <p:tgtEl>
                                          <p:spTgt spid="61"/>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62"/>
                                        </p:tgtEl>
                                        <p:attrNameLst>
                                          <p:attrName>style.visibility</p:attrName>
                                        </p:attrNameLst>
                                      </p:cBhvr>
                                      <p:to>
                                        <p:strVal val="visible"/>
                                      </p:to>
                                    </p:set>
                                    <p:anim calcmode="lin" valueType="num">
                                      <p:cBhvr>
                                        <p:cTn id="85" dur="500" fill="hold"/>
                                        <p:tgtEl>
                                          <p:spTgt spid="62"/>
                                        </p:tgtEl>
                                        <p:attrNameLst>
                                          <p:attrName>ppt_w</p:attrName>
                                        </p:attrNameLst>
                                      </p:cBhvr>
                                      <p:tavLst>
                                        <p:tav tm="0">
                                          <p:val>
                                            <p:fltVal val="0"/>
                                          </p:val>
                                        </p:tav>
                                        <p:tav tm="100000">
                                          <p:val>
                                            <p:strVal val="#ppt_w"/>
                                          </p:val>
                                        </p:tav>
                                      </p:tavLst>
                                    </p:anim>
                                    <p:anim calcmode="lin" valueType="num">
                                      <p:cBhvr>
                                        <p:cTn id="86" dur="500" fill="hold"/>
                                        <p:tgtEl>
                                          <p:spTgt spid="62"/>
                                        </p:tgtEl>
                                        <p:attrNameLst>
                                          <p:attrName>ppt_h</p:attrName>
                                        </p:attrNameLst>
                                      </p:cBhvr>
                                      <p:tavLst>
                                        <p:tav tm="0">
                                          <p:val>
                                            <p:fltVal val="0"/>
                                          </p:val>
                                        </p:tav>
                                        <p:tav tm="100000">
                                          <p:val>
                                            <p:strVal val="#ppt_h"/>
                                          </p:val>
                                        </p:tav>
                                      </p:tavLst>
                                    </p:anim>
                                    <p:animEffect transition="in" filter="fade">
                                      <p:cBhvr>
                                        <p:cTn id="87" dur="500"/>
                                        <p:tgtEl>
                                          <p:spTgt spid="62"/>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63">
                                            <p:txEl>
                                              <p:pRg st="0" end="0"/>
                                            </p:txEl>
                                          </p:spTgt>
                                        </p:tgtEl>
                                        <p:attrNameLst>
                                          <p:attrName>style.visibility</p:attrName>
                                        </p:attrNameLst>
                                      </p:cBhvr>
                                      <p:to>
                                        <p:strVal val="visible"/>
                                      </p:to>
                                    </p:set>
                                    <p:anim calcmode="lin" valueType="num">
                                      <p:cBhvr>
                                        <p:cTn id="91" dur="500" fill="hold"/>
                                        <p:tgtEl>
                                          <p:spTgt spid="63">
                                            <p:txEl>
                                              <p:pRg st="0" end="0"/>
                                            </p:txEl>
                                          </p:spTgt>
                                        </p:tgtEl>
                                        <p:attrNameLst>
                                          <p:attrName>ppt_w</p:attrName>
                                        </p:attrNameLst>
                                      </p:cBhvr>
                                      <p:tavLst>
                                        <p:tav tm="0">
                                          <p:val>
                                            <p:fltVal val="0"/>
                                          </p:val>
                                        </p:tav>
                                        <p:tav tm="100000">
                                          <p:val>
                                            <p:strVal val="#ppt_w"/>
                                          </p:val>
                                        </p:tav>
                                      </p:tavLst>
                                    </p:anim>
                                    <p:anim calcmode="lin" valueType="num">
                                      <p:cBhvr>
                                        <p:cTn id="92" dur="500" fill="hold"/>
                                        <p:tgtEl>
                                          <p:spTgt spid="63">
                                            <p:txEl>
                                              <p:pRg st="0" end="0"/>
                                            </p:txEl>
                                          </p:spTgt>
                                        </p:tgtEl>
                                        <p:attrNameLst>
                                          <p:attrName>ppt_h</p:attrName>
                                        </p:attrNameLst>
                                      </p:cBhvr>
                                      <p:tavLst>
                                        <p:tav tm="0">
                                          <p:val>
                                            <p:fltVal val="0"/>
                                          </p:val>
                                        </p:tav>
                                        <p:tav tm="100000">
                                          <p:val>
                                            <p:strVal val="#ppt_h"/>
                                          </p:val>
                                        </p:tav>
                                      </p:tavLst>
                                    </p:anim>
                                    <p:animEffect transition="in" filter="fade">
                                      <p:cBhvr>
                                        <p:cTn id="93" dur="500"/>
                                        <p:tgtEl>
                                          <p:spTgt spid="63">
                                            <p:txEl>
                                              <p:pRg st="0" end="0"/>
                                            </p:txEl>
                                          </p:spTgt>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4">
                                            <p:txEl>
                                              <p:pRg st="0" end="0"/>
                                            </p:txEl>
                                          </p:spTgt>
                                        </p:tgtEl>
                                        <p:attrNameLst>
                                          <p:attrName>style.visibility</p:attrName>
                                        </p:attrNameLst>
                                      </p:cBhvr>
                                      <p:to>
                                        <p:strVal val="visible"/>
                                      </p:to>
                                    </p:set>
                                    <p:anim calcmode="lin" valueType="num">
                                      <p:cBhvr>
                                        <p:cTn id="97" dur="500" fill="hold"/>
                                        <p:tgtEl>
                                          <p:spTgt spid="64">
                                            <p:txEl>
                                              <p:pRg st="0" end="0"/>
                                            </p:txEl>
                                          </p:spTgt>
                                        </p:tgtEl>
                                        <p:attrNameLst>
                                          <p:attrName>ppt_w</p:attrName>
                                        </p:attrNameLst>
                                      </p:cBhvr>
                                      <p:tavLst>
                                        <p:tav tm="0">
                                          <p:val>
                                            <p:fltVal val="0"/>
                                          </p:val>
                                        </p:tav>
                                        <p:tav tm="100000">
                                          <p:val>
                                            <p:strVal val="#ppt_w"/>
                                          </p:val>
                                        </p:tav>
                                      </p:tavLst>
                                    </p:anim>
                                    <p:anim calcmode="lin" valueType="num">
                                      <p:cBhvr>
                                        <p:cTn id="98" dur="500" fill="hold"/>
                                        <p:tgtEl>
                                          <p:spTgt spid="64">
                                            <p:txEl>
                                              <p:pRg st="0" end="0"/>
                                            </p:txEl>
                                          </p:spTgt>
                                        </p:tgtEl>
                                        <p:attrNameLst>
                                          <p:attrName>ppt_h</p:attrName>
                                        </p:attrNameLst>
                                      </p:cBhvr>
                                      <p:tavLst>
                                        <p:tav tm="0">
                                          <p:val>
                                            <p:fltVal val="0"/>
                                          </p:val>
                                        </p:tav>
                                        <p:tav tm="100000">
                                          <p:val>
                                            <p:strVal val="#ppt_h"/>
                                          </p:val>
                                        </p:tav>
                                      </p:tavLst>
                                    </p:anim>
                                    <p:animEffect transition="in" filter="fade">
                                      <p:cBhvr>
                                        <p:cTn id="99" dur="500"/>
                                        <p:tgtEl>
                                          <p:spTgt spid="6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28" grpId="0" build="p">
        <p:tmplLst>
          <p:tmpl lvl="1">
            <p:tnLst>
              <p:par>
                <p:cTn presetID="53" presetClass="entr" presetSubtype="16"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 calcmode="lin" valueType="num">
                      <p:cBhvr>
                        <p:cTn dur="500" fill="hold"/>
                        <p:tgtEl>
                          <p:spTgt spid="28"/>
                        </p:tgtEl>
                        <p:attrNameLst>
                          <p:attrName>ppt_w</p:attrName>
                        </p:attrNameLst>
                      </p:cBhvr>
                      <p:tavLst>
                        <p:tav tm="0">
                          <p:val>
                            <p:fltVal val="0"/>
                          </p:val>
                        </p:tav>
                        <p:tav tm="100000">
                          <p:val>
                            <p:strVal val="#ppt_w"/>
                          </p:val>
                        </p:tav>
                      </p:tavLst>
                    </p:anim>
                    <p:anim calcmode="lin" valueType="num">
                      <p:cBhvr>
                        <p:cTn dur="500" fill="hold"/>
                        <p:tgtEl>
                          <p:spTgt spid="28"/>
                        </p:tgtEl>
                        <p:attrNameLst>
                          <p:attrName>ppt_h</p:attrName>
                        </p:attrNameLst>
                      </p:cBhvr>
                      <p:tavLst>
                        <p:tav tm="0">
                          <p:val>
                            <p:fltVal val="0"/>
                          </p:val>
                        </p:tav>
                        <p:tav tm="100000">
                          <p:val>
                            <p:strVal val="#ppt_h"/>
                          </p:val>
                        </p:tav>
                      </p:tavLst>
                    </p:anim>
                    <p:animEffect transition="in" filter="fade">
                      <p:cBhvr>
                        <p:cTn dur="500"/>
                        <p:tgtEl>
                          <p:spTgt spid="28"/>
                        </p:tgtEl>
                      </p:cBhvr>
                    </p:animEffect>
                  </p:childTnLst>
                </p:cTn>
              </p:par>
            </p:tnLst>
          </p:tmpl>
        </p:tmplLst>
      </p:bldP>
      <p:bldP spid="29" grpId="0" build="p">
        <p:tmplLst>
          <p:tmpl lvl="1">
            <p:tnLst>
              <p:par>
                <p:cTn presetID="53" presetClass="entr" presetSubtype="16"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 calcmode="lin" valueType="num">
                      <p:cBhvr>
                        <p:cTn dur="500" fill="hold"/>
                        <p:tgtEl>
                          <p:spTgt spid="29"/>
                        </p:tgtEl>
                        <p:attrNameLst>
                          <p:attrName>ppt_w</p:attrName>
                        </p:attrNameLst>
                      </p:cBhvr>
                      <p:tavLst>
                        <p:tav tm="0">
                          <p:val>
                            <p:fltVal val="0"/>
                          </p:val>
                        </p:tav>
                        <p:tav tm="100000">
                          <p:val>
                            <p:strVal val="#ppt_w"/>
                          </p:val>
                        </p:tav>
                      </p:tavLst>
                    </p:anim>
                    <p:anim calcmode="lin" valueType="num">
                      <p:cBhvr>
                        <p:cTn dur="500" fill="hold"/>
                        <p:tgtEl>
                          <p:spTgt spid="29"/>
                        </p:tgtEl>
                        <p:attrNameLst>
                          <p:attrName>ppt_h</p:attrName>
                        </p:attrNameLst>
                      </p:cBhvr>
                      <p:tavLst>
                        <p:tav tm="0">
                          <p:val>
                            <p:fltVal val="0"/>
                          </p:val>
                        </p:tav>
                        <p:tav tm="100000">
                          <p:val>
                            <p:strVal val="#ppt_h"/>
                          </p:val>
                        </p:tav>
                      </p:tavLst>
                    </p:anim>
                    <p:animEffect transition="in" filter="fade">
                      <p:cBhvr>
                        <p:cTn dur="500"/>
                        <p:tgtEl>
                          <p:spTgt spid="29"/>
                        </p:tgtEl>
                      </p:cBhvr>
                    </p:animEffect>
                  </p:childTnLst>
                </p:cTn>
              </p:par>
            </p:tnLst>
          </p:tmpl>
        </p:tmplLst>
      </p:bldP>
      <p:bldP spid="35" grpId="0" animBg="1"/>
      <p:bldP spid="36" grpId="0" animBg="1"/>
      <p:bldP spid="37" grpId="0" build="p">
        <p:tmplLst>
          <p:tmpl lvl="1">
            <p:tnLst>
              <p:par>
                <p:cTn presetID="53" presetClass="entr" presetSubtype="16" fill="hold" nodeType="afterEffect">
                  <p:stCondLst>
                    <p:cond delay="0"/>
                  </p:stCondLst>
                  <p:childTnLst>
                    <p:set>
                      <p:cBhvr>
                        <p:cTn dur="1" fill="hold">
                          <p:stCondLst>
                            <p:cond delay="0"/>
                          </p:stCondLst>
                        </p:cTn>
                        <p:tgtEl>
                          <p:spTgt spid="37"/>
                        </p:tgtEl>
                        <p:attrNameLst>
                          <p:attrName>style.visibility</p:attrName>
                        </p:attrNameLst>
                      </p:cBhvr>
                      <p:to>
                        <p:strVal val="visible"/>
                      </p:to>
                    </p:set>
                    <p:anim calcmode="lin" valueType="num">
                      <p:cBhvr>
                        <p:cTn dur="500" fill="hold"/>
                        <p:tgtEl>
                          <p:spTgt spid="37"/>
                        </p:tgtEl>
                        <p:attrNameLst>
                          <p:attrName>ppt_w</p:attrName>
                        </p:attrNameLst>
                      </p:cBhvr>
                      <p:tavLst>
                        <p:tav tm="0">
                          <p:val>
                            <p:fltVal val="0"/>
                          </p:val>
                        </p:tav>
                        <p:tav tm="100000">
                          <p:val>
                            <p:strVal val="#ppt_w"/>
                          </p:val>
                        </p:tav>
                      </p:tavLst>
                    </p:anim>
                    <p:anim calcmode="lin" valueType="num">
                      <p:cBhvr>
                        <p:cTn dur="500" fill="hold"/>
                        <p:tgtEl>
                          <p:spTgt spid="37"/>
                        </p:tgtEl>
                        <p:attrNameLst>
                          <p:attrName>ppt_h</p:attrName>
                        </p:attrNameLst>
                      </p:cBhvr>
                      <p:tavLst>
                        <p:tav tm="0">
                          <p:val>
                            <p:fltVal val="0"/>
                          </p:val>
                        </p:tav>
                        <p:tav tm="100000">
                          <p:val>
                            <p:strVal val="#ppt_h"/>
                          </p:val>
                        </p:tav>
                      </p:tavLst>
                    </p:anim>
                    <p:animEffect transition="in" filter="fade">
                      <p:cBhvr>
                        <p:cTn dur="500"/>
                        <p:tgtEl>
                          <p:spTgt spid="37"/>
                        </p:tgtEl>
                      </p:cBhvr>
                    </p:animEffect>
                  </p:childTnLst>
                </p:cTn>
              </p:par>
            </p:tnLst>
          </p:tmpl>
        </p:tmplLst>
      </p:bldP>
      <p:bldP spid="40" grpId="0" build="p">
        <p:tmplLst>
          <p:tmpl lvl="1">
            <p:tnLst>
              <p:par>
                <p:cTn presetID="53" presetClass="entr" presetSubtype="16" fill="hold" nodeType="afterEffect">
                  <p:stCondLst>
                    <p:cond delay="0"/>
                  </p:stCondLst>
                  <p:childTnLst>
                    <p:set>
                      <p:cBhvr>
                        <p:cTn dur="1" fill="hold">
                          <p:stCondLst>
                            <p:cond delay="0"/>
                          </p:stCondLst>
                        </p:cTn>
                        <p:tgtEl>
                          <p:spTgt spid="40"/>
                        </p:tgtEl>
                        <p:attrNameLst>
                          <p:attrName>style.visibility</p:attrName>
                        </p:attrNameLst>
                      </p:cBhvr>
                      <p:to>
                        <p:strVal val="visible"/>
                      </p:to>
                    </p:set>
                    <p:anim calcmode="lin" valueType="num">
                      <p:cBhvr>
                        <p:cTn dur="500" fill="hold"/>
                        <p:tgtEl>
                          <p:spTgt spid="40"/>
                        </p:tgtEl>
                        <p:attrNameLst>
                          <p:attrName>ppt_w</p:attrName>
                        </p:attrNameLst>
                      </p:cBhvr>
                      <p:tavLst>
                        <p:tav tm="0">
                          <p:val>
                            <p:fltVal val="0"/>
                          </p:val>
                        </p:tav>
                        <p:tav tm="100000">
                          <p:val>
                            <p:strVal val="#ppt_w"/>
                          </p:val>
                        </p:tav>
                      </p:tavLst>
                    </p:anim>
                    <p:anim calcmode="lin" valueType="num">
                      <p:cBhvr>
                        <p:cTn dur="500" fill="hold"/>
                        <p:tgtEl>
                          <p:spTgt spid="40"/>
                        </p:tgtEl>
                        <p:attrNameLst>
                          <p:attrName>ppt_h</p:attrName>
                        </p:attrNameLst>
                      </p:cBhvr>
                      <p:tavLst>
                        <p:tav tm="0">
                          <p:val>
                            <p:fltVal val="0"/>
                          </p:val>
                        </p:tav>
                        <p:tav tm="100000">
                          <p:val>
                            <p:strVal val="#ppt_h"/>
                          </p:val>
                        </p:tav>
                      </p:tavLst>
                    </p:anim>
                    <p:animEffect transition="in" filter="fade">
                      <p:cBhvr>
                        <p:cTn dur="500"/>
                        <p:tgtEl>
                          <p:spTgt spid="40"/>
                        </p:tgtEl>
                      </p:cBhvr>
                    </p:animEffect>
                  </p:childTnLst>
                </p:cTn>
              </p:par>
            </p:tnLst>
          </p:tmpl>
        </p:tmplLst>
      </p:bldP>
      <p:bldP spid="52" grpId="0" animBg="1"/>
      <p:bldP spid="53" grpId="0" animBg="1"/>
      <p:bldP spid="54" grpId="0" build="p">
        <p:tmplLst>
          <p:tmpl lvl="1">
            <p:tnLst>
              <p:par>
                <p:cTn presetID="53" presetClass="entr" presetSubtype="16" fill="hold" nodeType="afterEffect">
                  <p:stCondLst>
                    <p:cond delay="0"/>
                  </p:stCondLst>
                  <p:childTnLst>
                    <p:set>
                      <p:cBhvr>
                        <p:cTn dur="1" fill="hold">
                          <p:stCondLst>
                            <p:cond delay="0"/>
                          </p:stCondLst>
                        </p:cTn>
                        <p:tgtEl>
                          <p:spTgt spid="54"/>
                        </p:tgtEl>
                        <p:attrNameLst>
                          <p:attrName>style.visibility</p:attrName>
                        </p:attrNameLst>
                      </p:cBhvr>
                      <p:to>
                        <p:strVal val="visible"/>
                      </p:to>
                    </p:set>
                    <p:anim calcmode="lin" valueType="num">
                      <p:cBhvr>
                        <p:cTn dur="500" fill="hold"/>
                        <p:tgtEl>
                          <p:spTgt spid="54"/>
                        </p:tgtEl>
                        <p:attrNameLst>
                          <p:attrName>ppt_w</p:attrName>
                        </p:attrNameLst>
                      </p:cBhvr>
                      <p:tavLst>
                        <p:tav tm="0">
                          <p:val>
                            <p:fltVal val="0"/>
                          </p:val>
                        </p:tav>
                        <p:tav tm="100000">
                          <p:val>
                            <p:strVal val="#ppt_w"/>
                          </p:val>
                        </p:tav>
                      </p:tavLst>
                    </p:anim>
                    <p:anim calcmode="lin" valueType="num">
                      <p:cBhvr>
                        <p:cTn dur="500" fill="hold"/>
                        <p:tgtEl>
                          <p:spTgt spid="54"/>
                        </p:tgtEl>
                        <p:attrNameLst>
                          <p:attrName>ppt_h</p:attrName>
                        </p:attrNameLst>
                      </p:cBhvr>
                      <p:tavLst>
                        <p:tav tm="0">
                          <p:val>
                            <p:fltVal val="0"/>
                          </p:val>
                        </p:tav>
                        <p:tav tm="100000">
                          <p:val>
                            <p:strVal val="#ppt_h"/>
                          </p:val>
                        </p:tav>
                      </p:tavLst>
                    </p:anim>
                    <p:animEffect transition="in" filter="fade">
                      <p:cBhvr>
                        <p:cTn dur="500"/>
                        <p:tgtEl>
                          <p:spTgt spid="54"/>
                        </p:tgtEl>
                      </p:cBhvr>
                    </p:animEffect>
                  </p:childTnLst>
                </p:cTn>
              </p:par>
            </p:tnLst>
          </p:tmpl>
        </p:tmplLst>
      </p:bldP>
      <p:bldP spid="55" grpId="0" build="p">
        <p:tmplLst>
          <p:tmpl lvl="1">
            <p:tnLst>
              <p:par>
                <p:cTn presetID="53" presetClass="entr" presetSubtype="16" fill="hold" nodeType="afterEffect">
                  <p:stCondLst>
                    <p:cond delay="0"/>
                  </p:stCondLst>
                  <p:childTnLst>
                    <p:set>
                      <p:cBhvr>
                        <p:cTn dur="1" fill="hold">
                          <p:stCondLst>
                            <p:cond delay="0"/>
                          </p:stCondLst>
                        </p:cTn>
                        <p:tgtEl>
                          <p:spTgt spid="55"/>
                        </p:tgtEl>
                        <p:attrNameLst>
                          <p:attrName>style.visibility</p:attrName>
                        </p:attrNameLst>
                      </p:cBhvr>
                      <p:to>
                        <p:strVal val="visible"/>
                      </p:to>
                    </p:set>
                    <p:anim calcmode="lin" valueType="num">
                      <p:cBhvr>
                        <p:cTn dur="500" fill="hold"/>
                        <p:tgtEl>
                          <p:spTgt spid="55"/>
                        </p:tgtEl>
                        <p:attrNameLst>
                          <p:attrName>ppt_w</p:attrName>
                        </p:attrNameLst>
                      </p:cBhvr>
                      <p:tavLst>
                        <p:tav tm="0">
                          <p:val>
                            <p:fltVal val="0"/>
                          </p:val>
                        </p:tav>
                        <p:tav tm="100000">
                          <p:val>
                            <p:strVal val="#ppt_w"/>
                          </p:val>
                        </p:tav>
                      </p:tavLst>
                    </p:anim>
                    <p:anim calcmode="lin" valueType="num">
                      <p:cBhvr>
                        <p:cTn dur="500" fill="hold"/>
                        <p:tgtEl>
                          <p:spTgt spid="55"/>
                        </p:tgtEl>
                        <p:attrNameLst>
                          <p:attrName>ppt_h</p:attrName>
                        </p:attrNameLst>
                      </p:cBhvr>
                      <p:tavLst>
                        <p:tav tm="0">
                          <p:val>
                            <p:fltVal val="0"/>
                          </p:val>
                        </p:tav>
                        <p:tav tm="100000">
                          <p:val>
                            <p:strVal val="#ppt_h"/>
                          </p:val>
                        </p:tav>
                      </p:tavLst>
                    </p:anim>
                    <p:animEffect transition="in" filter="fade">
                      <p:cBhvr>
                        <p:cTn dur="500"/>
                        <p:tgtEl>
                          <p:spTgt spid="55"/>
                        </p:tgtEl>
                      </p:cBhvr>
                    </p:animEffect>
                  </p:childTnLst>
                </p:cTn>
              </p:par>
            </p:tnLst>
          </p:tmpl>
        </p:tmplLst>
      </p:bldP>
      <p:bldP spid="61" grpId="0" animBg="1"/>
      <p:bldP spid="62" grpId="0" animBg="1"/>
      <p:bldP spid="63" grpId="0" build="p">
        <p:tmplLst>
          <p:tmpl lvl="1">
            <p:tnLst>
              <p:par>
                <p:cTn presetID="53" presetClass="entr" presetSubtype="16" fill="hold" nodeType="afterEffect">
                  <p:stCondLst>
                    <p:cond delay="0"/>
                  </p:stCondLst>
                  <p:childTnLst>
                    <p:set>
                      <p:cBhvr>
                        <p:cTn dur="1" fill="hold">
                          <p:stCondLst>
                            <p:cond delay="0"/>
                          </p:stCondLst>
                        </p:cTn>
                        <p:tgtEl>
                          <p:spTgt spid="63"/>
                        </p:tgtEl>
                        <p:attrNameLst>
                          <p:attrName>style.visibility</p:attrName>
                        </p:attrNameLst>
                      </p:cBhvr>
                      <p:to>
                        <p:strVal val="visible"/>
                      </p:to>
                    </p:set>
                    <p:anim calcmode="lin" valueType="num">
                      <p:cBhvr>
                        <p:cTn dur="500" fill="hold"/>
                        <p:tgtEl>
                          <p:spTgt spid="63"/>
                        </p:tgtEl>
                        <p:attrNameLst>
                          <p:attrName>ppt_w</p:attrName>
                        </p:attrNameLst>
                      </p:cBhvr>
                      <p:tavLst>
                        <p:tav tm="0">
                          <p:val>
                            <p:fltVal val="0"/>
                          </p:val>
                        </p:tav>
                        <p:tav tm="100000">
                          <p:val>
                            <p:strVal val="#ppt_w"/>
                          </p:val>
                        </p:tav>
                      </p:tavLst>
                    </p:anim>
                    <p:anim calcmode="lin" valueType="num">
                      <p:cBhvr>
                        <p:cTn dur="500" fill="hold"/>
                        <p:tgtEl>
                          <p:spTgt spid="63"/>
                        </p:tgtEl>
                        <p:attrNameLst>
                          <p:attrName>ppt_h</p:attrName>
                        </p:attrNameLst>
                      </p:cBhvr>
                      <p:tavLst>
                        <p:tav tm="0">
                          <p:val>
                            <p:fltVal val="0"/>
                          </p:val>
                        </p:tav>
                        <p:tav tm="100000">
                          <p:val>
                            <p:strVal val="#ppt_h"/>
                          </p:val>
                        </p:tav>
                      </p:tavLst>
                    </p:anim>
                    <p:animEffect transition="in" filter="fade">
                      <p:cBhvr>
                        <p:cTn dur="500"/>
                        <p:tgtEl>
                          <p:spTgt spid="63"/>
                        </p:tgtEl>
                      </p:cBhvr>
                    </p:animEffect>
                  </p:childTnLst>
                </p:cTn>
              </p:par>
            </p:tnLst>
          </p:tmpl>
        </p:tmplLst>
      </p:bldP>
      <p:bldP spid="64" grpId="0" build="p">
        <p:tmplLst>
          <p:tmpl lvl="1">
            <p:tnLst>
              <p:par>
                <p:cTn presetID="53" presetClass="entr" presetSubtype="16" fill="hold" nodeType="afterEffect">
                  <p:stCondLst>
                    <p:cond delay="0"/>
                  </p:stCondLst>
                  <p:childTnLst>
                    <p:set>
                      <p:cBhvr>
                        <p:cTn dur="1" fill="hold">
                          <p:stCondLst>
                            <p:cond delay="0"/>
                          </p:stCondLst>
                        </p:cTn>
                        <p:tgtEl>
                          <p:spTgt spid="64"/>
                        </p:tgtEl>
                        <p:attrNameLst>
                          <p:attrName>style.visibility</p:attrName>
                        </p:attrNameLst>
                      </p:cBhvr>
                      <p:to>
                        <p:strVal val="visible"/>
                      </p:to>
                    </p:set>
                    <p:anim calcmode="lin" valueType="num">
                      <p:cBhvr>
                        <p:cTn dur="500" fill="hold"/>
                        <p:tgtEl>
                          <p:spTgt spid="64"/>
                        </p:tgtEl>
                        <p:attrNameLst>
                          <p:attrName>ppt_w</p:attrName>
                        </p:attrNameLst>
                      </p:cBhvr>
                      <p:tavLst>
                        <p:tav tm="0">
                          <p:val>
                            <p:fltVal val="0"/>
                          </p:val>
                        </p:tav>
                        <p:tav tm="100000">
                          <p:val>
                            <p:strVal val="#ppt_w"/>
                          </p:val>
                        </p:tav>
                      </p:tavLst>
                    </p:anim>
                    <p:anim calcmode="lin" valueType="num">
                      <p:cBhvr>
                        <p:cTn dur="500" fill="hold"/>
                        <p:tgtEl>
                          <p:spTgt spid="64"/>
                        </p:tgtEl>
                        <p:attrNameLst>
                          <p:attrName>ppt_h</p:attrName>
                        </p:attrNameLst>
                      </p:cBhvr>
                      <p:tavLst>
                        <p:tav tm="0">
                          <p:val>
                            <p:fltVal val="0"/>
                          </p:val>
                        </p:tav>
                        <p:tav tm="100000">
                          <p:val>
                            <p:strVal val="#ppt_h"/>
                          </p:val>
                        </p:tav>
                      </p:tavLst>
                    </p:anim>
                    <p:animEffect transition="in" filter="fade">
                      <p:cBhvr>
                        <p:cTn dur="500"/>
                        <p:tgtEl>
                          <p:spTgt spid="64"/>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gi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lowchart: Off-page Connector 1"/>
          <p:cNvSpPr/>
          <p:nvPr userDrawn="1"/>
        </p:nvSpPr>
        <p:spPr>
          <a:xfrm rot="16200000">
            <a:off x="94134" y="4644550"/>
            <a:ext cx="233216" cy="421484"/>
          </a:xfrm>
          <a:prstGeom prst="flowChartOffpageConnector">
            <a:avLst/>
          </a:prstGeom>
          <a:solidFill>
            <a:schemeClr val="tx1">
              <a:lumMod val="25000"/>
              <a:lumOff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userDrawn="1"/>
        </p:nvSpPr>
        <p:spPr bwMode="gray">
          <a:xfrm>
            <a:off x="21437" y="4778348"/>
            <a:ext cx="304800" cy="153888"/>
          </a:xfrm>
          <a:prstGeom prst="rect">
            <a:avLst/>
          </a:prstGeom>
        </p:spPr>
        <p:txBody>
          <a:bodyPr vert="horz" wrap="square" lIns="0" tIns="0" rIns="0" bIns="0" rtlCol="0" anchor="ctr">
            <a:spAutoFit/>
          </a:bodyPr>
          <a:lstStyle/>
          <a:p>
            <a:pPr marL="0" algn="ctr" defTabSz="914400" rtl="0" eaLnBrk="1" latinLnBrk="0" hangingPunct="1"/>
            <a:fld id="{6C5AF65D-6854-49AF-ABC5-48B5BA0EA842}" type="slidenum">
              <a:rPr lang="en-US" sz="1000" b="0" i="0" kern="1200" smtClean="0">
                <a:solidFill>
                  <a:schemeClr val="tx1">
                    <a:lumMod val="50000"/>
                    <a:lumOff val="50000"/>
                  </a:schemeClr>
                </a:solidFill>
                <a:latin typeface="HP Simplified"/>
                <a:ea typeface="+mn-ea"/>
                <a:cs typeface="HP Simplified"/>
              </a:rPr>
              <a:pPr marL="0" algn="ctr" defTabSz="914400" rtl="0" eaLnBrk="1" latinLnBrk="0" hangingPunct="1"/>
              <a:t>‹#›</a:t>
            </a:fld>
            <a:endParaRPr lang="en-US" sz="1000" b="0" i="0" kern="1200" dirty="0" smtClean="0">
              <a:solidFill>
                <a:schemeClr val="tx1">
                  <a:lumMod val="50000"/>
                  <a:lumOff val="50000"/>
                </a:schemeClr>
              </a:solidFill>
              <a:latin typeface="HP Simplified"/>
              <a:ea typeface="+mn-ea"/>
              <a:cs typeface="HP Simplified"/>
            </a:endParaRPr>
          </a:p>
        </p:txBody>
      </p:sp>
      <p:pic>
        <p:nvPicPr>
          <p:cNvPr id="4" name="Picture 3"/>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8458200" y="4481755"/>
            <a:ext cx="622807" cy="593186"/>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705" r:id="rId2"/>
    <p:sldLayoutId id="2147483700" r:id="rId3"/>
    <p:sldLayoutId id="2147483704" r:id="rId4"/>
    <p:sldLayoutId id="2147483701" r:id="rId5"/>
    <p:sldLayoutId id="2147483671" r:id="rId6"/>
    <p:sldLayoutId id="2147483720" r:id="rId7"/>
    <p:sldLayoutId id="2147483699" r:id="rId8"/>
    <p:sldLayoutId id="2147483707" r:id="rId9"/>
    <p:sldLayoutId id="2147483709" r:id="rId10"/>
    <p:sldLayoutId id="2147483708" r:id="rId11"/>
    <p:sldLayoutId id="2147483717" r:id="rId12"/>
    <p:sldLayoutId id="2147483716" r:id="rId13"/>
    <p:sldLayoutId id="2147483775" r:id="rId14"/>
    <p:sldLayoutId id="2147483777" r:id="rId15"/>
    <p:sldLayoutId id="2147483779" r:id="rId16"/>
    <p:sldLayoutId id="2147483781" r:id="rId17"/>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tiff"/><Relationship Id="rId5" Type="http://schemas.openxmlformats.org/officeDocument/2006/relationships/image" Target="../media/image1.gif"/><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6.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5.png"/><Relationship Id="rId5" Type="http://schemas.openxmlformats.org/officeDocument/2006/relationships/image" Target="../media/image16.jpeg"/><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24.emf"/></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4.xml"/><Relationship Id="rId1" Type="http://schemas.openxmlformats.org/officeDocument/2006/relationships/slideLayout" Target="../slideLayouts/slideLayout14.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Placeholder 21"/>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7813" b="7813"/>
          <a:stretch>
            <a:fillRect/>
          </a:stretch>
        </p:blipFill>
        <p:spPr/>
      </p:pic>
      <p:sp>
        <p:nvSpPr>
          <p:cNvPr id="20" name="Freeform 19"/>
          <p:cNvSpPr/>
          <p:nvPr/>
        </p:nvSpPr>
        <p:spPr>
          <a:xfrm>
            <a:off x="-20782" y="3266282"/>
            <a:ext cx="9144000" cy="2169351"/>
          </a:xfrm>
          <a:custGeom>
            <a:avLst/>
            <a:gdLst>
              <a:gd name="connsiteX0" fmla="*/ 0 w 9144000"/>
              <a:gd name="connsiteY0" fmla="*/ 0 h 2169351"/>
              <a:gd name="connsiteX1" fmla="*/ 4324906 w 9144000"/>
              <a:gd name="connsiteY1" fmla="*/ 0 h 2169351"/>
              <a:gd name="connsiteX2" fmla="*/ 4571999 w 9144000"/>
              <a:gd name="connsiteY2" fmla="*/ 242381 h 2169351"/>
              <a:gd name="connsiteX3" fmla="*/ 4819093 w 9144000"/>
              <a:gd name="connsiteY3" fmla="*/ 0 h 2169351"/>
              <a:gd name="connsiteX4" fmla="*/ 9144000 w 9144000"/>
              <a:gd name="connsiteY4" fmla="*/ 0 h 2169351"/>
              <a:gd name="connsiteX5" fmla="*/ 9144000 w 9144000"/>
              <a:gd name="connsiteY5" fmla="*/ 1929384 h 2169351"/>
              <a:gd name="connsiteX6" fmla="*/ 4816632 w 9144000"/>
              <a:gd name="connsiteY6" fmla="*/ 1929384 h 2169351"/>
              <a:gd name="connsiteX7" fmla="*/ 4571999 w 9144000"/>
              <a:gd name="connsiteY7" fmla="*/ 2169351 h 2169351"/>
              <a:gd name="connsiteX8" fmla="*/ 4327367 w 9144000"/>
              <a:gd name="connsiteY8" fmla="*/ 1929384 h 2169351"/>
              <a:gd name="connsiteX9" fmla="*/ 0 w 9144000"/>
              <a:gd name="connsiteY9" fmla="*/ 1929384 h 2169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144000" h="2169351">
                <a:moveTo>
                  <a:pt x="0" y="0"/>
                </a:moveTo>
                <a:lnTo>
                  <a:pt x="4324906" y="0"/>
                </a:lnTo>
                <a:lnTo>
                  <a:pt x="4571999" y="242381"/>
                </a:lnTo>
                <a:lnTo>
                  <a:pt x="4819093" y="0"/>
                </a:lnTo>
                <a:lnTo>
                  <a:pt x="9144000" y="0"/>
                </a:lnTo>
                <a:lnTo>
                  <a:pt x="9144000" y="1929384"/>
                </a:lnTo>
                <a:lnTo>
                  <a:pt x="4816632" y="1929384"/>
                </a:lnTo>
                <a:lnTo>
                  <a:pt x="4571999" y="2169351"/>
                </a:lnTo>
                <a:lnTo>
                  <a:pt x="4327367" y="1929384"/>
                </a:lnTo>
                <a:lnTo>
                  <a:pt x="0" y="1929384"/>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 name="Picture 3"/>
          <p:cNvPicPr>
            <a:picLocks noChangeAspect="1"/>
          </p:cNvPicPr>
          <p:nvPr/>
        </p:nvPicPr>
        <p:blipFill>
          <a:blip r:embed="rId4"/>
          <a:stretch>
            <a:fillRect/>
          </a:stretch>
        </p:blipFill>
        <p:spPr>
          <a:xfrm>
            <a:off x="73617" y="3425381"/>
            <a:ext cx="1752230" cy="1473757"/>
          </a:xfrm>
          <a:prstGeom prst="rect">
            <a:avLst/>
          </a:prstGeom>
        </p:spPr>
      </p:pic>
      <p:sp>
        <p:nvSpPr>
          <p:cNvPr id="21" name="Isosceles Triangle 20"/>
          <p:cNvSpPr/>
          <p:nvPr/>
        </p:nvSpPr>
        <p:spPr>
          <a:xfrm rot="10800000">
            <a:off x="4304124" y="3231593"/>
            <a:ext cx="494187" cy="24238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p:cNvSpPr/>
          <p:nvPr/>
        </p:nvSpPr>
        <p:spPr>
          <a:xfrm>
            <a:off x="1904683" y="3735006"/>
            <a:ext cx="4992642" cy="1107996"/>
          </a:xfrm>
          <a:prstGeom prst="rect">
            <a:avLst/>
          </a:prstGeom>
        </p:spPr>
        <p:txBody>
          <a:bodyPr wrap="square" lIns="0" tIns="0" rIns="0" bIns="0">
            <a:spAutoFit/>
          </a:bodyPr>
          <a:lstStyle/>
          <a:p>
            <a:pPr algn="ctr"/>
            <a:r>
              <a:rPr lang="lt-LT" sz="2400" b="1" dirty="0" smtClean="0">
                <a:solidFill>
                  <a:schemeClr val="tx1">
                    <a:lumMod val="75000"/>
                    <a:lumOff val="25000"/>
                  </a:schemeClr>
                </a:solidFill>
              </a:rPr>
              <a:t>Projekto </a:t>
            </a:r>
            <a:r>
              <a:rPr lang="lt-LT" sz="2400" b="1" dirty="0">
                <a:solidFill>
                  <a:schemeClr val="tx1">
                    <a:lumMod val="75000"/>
                    <a:lumOff val="25000"/>
                  </a:schemeClr>
                </a:solidFill>
              </a:rPr>
              <a:t>paraiškų pildymas elektroninėje </a:t>
            </a:r>
            <a:r>
              <a:rPr lang="lt-LT" sz="2400" b="1" dirty="0" smtClean="0">
                <a:solidFill>
                  <a:schemeClr val="tx1">
                    <a:lumMod val="75000"/>
                    <a:lumOff val="25000"/>
                  </a:schemeClr>
                </a:solidFill>
              </a:rPr>
              <a:t>formoje – dažniausios klaidos</a:t>
            </a:r>
            <a:endParaRPr lang="en-US" sz="2400" b="1" dirty="0">
              <a:solidFill>
                <a:schemeClr val="tx1">
                  <a:lumMod val="75000"/>
                  <a:lumOff val="25000"/>
                </a:schemeClr>
              </a:solidFill>
            </a:endParaRPr>
          </a:p>
        </p:txBody>
      </p:sp>
      <p:pic>
        <p:nvPicPr>
          <p:cNvPr id="18"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2000" y="4589035"/>
            <a:ext cx="573042" cy="575461"/>
          </a:xfrm>
          <a:prstGeom prst="rect">
            <a:avLst/>
          </a:prstGeom>
        </p:spPr>
      </p:pic>
      <p:pic>
        <p:nvPicPr>
          <p:cNvPr id="19" name="Picture Placeholder 2"/>
          <p:cNvPicPr>
            <a:picLocks noChangeAspect="1"/>
          </p:cNvPicPr>
          <p:nvPr/>
        </p:nvPicPr>
        <p:blipFill>
          <a:blip r:embed="rId6" cstate="print">
            <a:extLst>
              <a:ext uri="{28A0092B-C50C-407E-A947-70E740481C1C}">
                <a14:useLocalDpi xmlns:a14="http://schemas.microsoft.com/office/drawing/2010/main" val="0"/>
              </a:ext>
            </a:extLst>
          </a:blip>
          <a:srcRect t="639" b="639"/>
          <a:stretch>
            <a:fillRect/>
          </a:stretch>
        </p:blipFill>
        <p:spPr>
          <a:xfrm>
            <a:off x="6858000" y="3404253"/>
            <a:ext cx="2097042" cy="1170741"/>
          </a:xfrm>
          <a:prstGeom prst="rect">
            <a:avLst/>
          </a:prstGeom>
          <a:noFill/>
          <a:ln w="19050">
            <a:noFill/>
          </a:ln>
        </p:spPr>
      </p:pic>
    </p:spTree>
    <p:extLst>
      <p:ext uri="{BB962C8B-B14F-4D97-AF65-F5344CB8AC3E}">
        <p14:creationId xmlns:p14="http://schemas.microsoft.com/office/powerpoint/2010/main" val="4386925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40000" decel="6000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500" fill="hold"/>
                                        <p:tgtEl>
                                          <p:spTgt spid="21"/>
                                        </p:tgtEl>
                                        <p:attrNameLst>
                                          <p:attrName>ppt_x</p:attrName>
                                        </p:attrNameLst>
                                      </p:cBhvr>
                                      <p:tavLst>
                                        <p:tav tm="0">
                                          <p:val>
                                            <p:strVal val="#ppt_x"/>
                                          </p:val>
                                        </p:tav>
                                        <p:tav tm="100000">
                                          <p:val>
                                            <p:strVal val="#ppt_x"/>
                                          </p:val>
                                        </p:tav>
                                      </p:tavLst>
                                    </p:anim>
                                    <p:anim calcmode="lin" valueType="num">
                                      <p:cBhvr additive="base">
                                        <p:cTn id="8" dur="500" fill="hold"/>
                                        <p:tgtEl>
                                          <p:spTgt spid="21"/>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barn(outVertical)">
                                      <p:cBhvr>
                                        <p:cTn id="12" dur="10"/>
                                        <p:tgtEl>
                                          <p:spTgt spid="28"/>
                                        </p:tgtEl>
                                      </p:cBhvr>
                                    </p:animEffect>
                                  </p:childTnLst>
                                </p:cTn>
                              </p:par>
                              <p:par>
                                <p:cTn id="13" presetID="2" presetClass="entr" presetSubtype="4" fill="hold"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500" fill="hold"/>
                                        <p:tgtEl>
                                          <p:spTgt spid="19"/>
                                        </p:tgtEl>
                                        <p:attrNameLst>
                                          <p:attrName>ppt_x</p:attrName>
                                        </p:attrNameLst>
                                      </p:cBhvr>
                                      <p:tavLst>
                                        <p:tav tm="0">
                                          <p:val>
                                            <p:strVal val="#ppt_x"/>
                                          </p:val>
                                        </p:tav>
                                        <p:tav tm="100000">
                                          <p:val>
                                            <p:strVal val="#ppt_x"/>
                                          </p:val>
                                        </p:tav>
                                      </p:tavLst>
                                    </p:anim>
                                    <p:anim calcmode="lin" valueType="num">
                                      <p:cBhvr additive="base">
                                        <p:cTn id="16" dur="500" fill="hold"/>
                                        <p:tgtEl>
                                          <p:spTgt spid="19"/>
                                        </p:tgtEl>
                                        <p:attrNameLst>
                                          <p:attrName>ppt_y</p:attrName>
                                        </p:attrNameLst>
                                      </p:cBhvr>
                                      <p:tavLst>
                                        <p:tav tm="0">
                                          <p:val>
                                            <p:strVal val="1+#ppt_h/2"/>
                                          </p:val>
                                        </p:tav>
                                        <p:tav tm="100000">
                                          <p:val>
                                            <p:strVal val="#ppt_y"/>
                                          </p:val>
                                        </p:tav>
                                      </p:tavLst>
                                    </p:anim>
                                  </p:childTnLst>
                                </p:cTn>
                              </p:par>
                              <p:par>
                                <p:cTn id="17" presetID="2" presetClass="entr" presetSubtype="4" accel="40000" decel="6000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ppt_x"/>
                                          </p:val>
                                        </p:tav>
                                        <p:tav tm="100000">
                                          <p:val>
                                            <p:strVal val="#ppt_x"/>
                                          </p:val>
                                        </p:tav>
                                      </p:tavLst>
                                    </p:anim>
                                    <p:anim calcmode="lin" valueType="num">
                                      <p:cBhvr additive="base">
                                        <p:cTn id="20" dur="500" fill="hold"/>
                                        <p:tgtEl>
                                          <p:spTgt spid="2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500" fill="hold"/>
                                        <p:tgtEl>
                                          <p:spTgt spid="4"/>
                                        </p:tgtEl>
                                        <p:attrNameLst>
                                          <p:attrName>ppt_x</p:attrName>
                                        </p:attrNameLst>
                                      </p:cBhvr>
                                      <p:tavLst>
                                        <p:tav tm="0">
                                          <p:val>
                                            <p:strVal val="#ppt_x"/>
                                          </p:val>
                                        </p:tav>
                                        <p:tav tm="100000">
                                          <p:val>
                                            <p:strVal val="#ppt_x"/>
                                          </p:val>
                                        </p:tav>
                                      </p:tavLst>
                                    </p:anim>
                                    <p:anim calcmode="lin" valueType="num">
                                      <p:cBhvr additive="base">
                                        <p:cTn id="2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lt-LT" sz="2400" dirty="0"/>
              <a:t>Vystomojo bendradarbiavimo bei paramos demokratijai programa</a:t>
            </a:r>
            <a:endParaRPr lang="en-US" sz="2400" dirty="0"/>
          </a:p>
        </p:txBody>
      </p:sp>
      <p:sp>
        <p:nvSpPr>
          <p:cNvPr id="50" name="Footer Text"/>
          <p:cNvSpPr txBox="1"/>
          <p:nvPr/>
        </p:nvSpPr>
        <p:spPr>
          <a:xfrm>
            <a:off x="1087223" y="1251508"/>
            <a:ext cx="7638831" cy="692497"/>
          </a:xfrm>
          <a:prstGeom prst="rect">
            <a:avLst/>
          </a:prstGeom>
          <a:noFill/>
        </p:spPr>
        <p:txBody>
          <a:bodyPr wrap="square" lIns="0" tIns="0" rIns="0" bIns="0" rtlCol="0">
            <a:spAutoFit/>
          </a:bodyPr>
          <a:lstStyle/>
          <a:p>
            <a:r>
              <a:rPr lang="lt-LT" sz="1500" dirty="0">
                <a:solidFill>
                  <a:schemeClr val="tx1">
                    <a:lumMod val="75000"/>
                    <a:lumOff val="25000"/>
                  </a:schemeClr>
                </a:solidFill>
              </a:rPr>
              <a:t>Teikiamos paraiškos turi atitikti Europos Sąjungos, Lietuvos ir valstybės partnerės, su kuria yra bendradarbiaujama įgyvendinant projektą, strateginius susitarimus ir (arba) susitarimus dvišalio bendradarbiavimo srityje, ir (arba) valstybės partnerės nacionalinės plėtros strategijas.</a:t>
            </a:r>
            <a:endParaRPr lang="en-US" sz="1500" dirty="0">
              <a:solidFill>
                <a:schemeClr val="tx1">
                  <a:lumMod val="75000"/>
                  <a:lumOff val="25000"/>
                </a:schemeClr>
              </a:solidFill>
            </a:endParaRPr>
          </a:p>
        </p:txBody>
      </p:sp>
      <p:sp>
        <p:nvSpPr>
          <p:cNvPr id="51" name="Footer Text"/>
          <p:cNvSpPr txBox="1"/>
          <p:nvPr/>
        </p:nvSpPr>
        <p:spPr>
          <a:xfrm>
            <a:off x="1070909" y="2225658"/>
            <a:ext cx="7715031" cy="923330"/>
          </a:xfrm>
          <a:prstGeom prst="rect">
            <a:avLst/>
          </a:prstGeom>
          <a:noFill/>
        </p:spPr>
        <p:txBody>
          <a:bodyPr wrap="square" lIns="0" tIns="0" rIns="0" bIns="0" rtlCol="0">
            <a:spAutoFit/>
          </a:bodyPr>
          <a:lstStyle/>
          <a:p>
            <a:r>
              <a:rPr lang="lt-LT" sz="1500" dirty="0">
                <a:solidFill>
                  <a:schemeClr val="tx1">
                    <a:lumMod val="75000"/>
                    <a:lumOff val="25000"/>
                  </a:schemeClr>
                </a:solidFill>
              </a:rPr>
              <a:t>Projekto paraiškoje turi būti nurodytas </a:t>
            </a:r>
            <a:r>
              <a:rPr lang="lt-LT" sz="1500" b="1" dirty="0">
                <a:solidFill>
                  <a:schemeClr val="tx1">
                    <a:lumMod val="75000"/>
                    <a:lumOff val="25000"/>
                  </a:schemeClr>
                </a:solidFill>
              </a:rPr>
              <a:t>bent vienas partneris valstybėje partnerėje</a:t>
            </a:r>
            <a:r>
              <a:rPr lang="lt-LT" sz="1500" dirty="0">
                <a:solidFill>
                  <a:schemeClr val="tx1">
                    <a:lumMod val="75000"/>
                    <a:lumOff val="25000"/>
                  </a:schemeClr>
                </a:solidFill>
              </a:rPr>
              <a:t>. Partneris valstybėje partnerėje nėra būtinas, vykdant veiklą, susijusią su visuomenės informavimu arba parama demokratijai, arba </a:t>
            </a:r>
            <a:r>
              <a:rPr lang="lt-LT" sz="1500" dirty="0" smtClean="0">
                <a:solidFill>
                  <a:schemeClr val="tx1">
                    <a:lumMod val="75000"/>
                    <a:lumOff val="25000"/>
                  </a:schemeClr>
                </a:solidFill>
              </a:rPr>
              <a:t>paraišką </a:t>
            </a:r>
            <a:r>
              <a:rPr lang="lt-LT" sz="1500" dirty="0">
                <a:solidFill>
                  <a:schemeClr val="tx1">
                    <a:lumMod val="75000"/>
                    <a:lumOff val="25000"/>
                  </a:schemeClr>
                </a:solidFill>
              </a:rPr>
              <a:t>teikia valstybės partnerės subjektas arba tarptautinė organizacija</a:t>
            </a:r>
            <a:r>
              <a:rPr lang="lt-LT" sz="1500" dirty="0" smtClean="0">
                <a:solidFill>
                  <a:schemeClr val="tx1">
                    <a:lumMod val="75000"/>
                    <a:lumOff val="25000"/>
                  </a:schemeClr>
                </a:solidFill>
              </a:rPr>
              <a:t>.</a:t>
            </a:r>
            <a:endParaRPr lang="en-US" sz="1500" dirty="0">
              <a:solidFill>
                <a:schemeClr val="tx1">
                  <a:lumMod val="75000"/>
                  <a:lumOff val="25000"/>
                </a:schemeClr>
              </a:solidFill>
            </a:endParaRPr>
          </a:p>
        </p:txBody>
      </p:sp>
      <p:sp>
        <p:nvSpPr>
          <p:cNvPr id="4" name="Rectangle 3"/>
          <p:cNvSpPr/>
          <p:nvPr/>
        </p:nvSpPr>
        <p:spPr>
          <a:xfrm>
            <a:off x="1004644" y="3272958"/>
            <a:ext cx="7901203" cy="784830"/>
          </a:xfrm>
          <a:prstGeom prst="rect">
            <a:avLst/>
          </a:prstGeom>
        </p:spPr>
        <p:txBody>
          <a:bodyPr wrap="square">
            <a:spAutoFit/>
          </a:bodyPr>
          <a:lstStyle/>
          <a:p>
            <a:r>
              <a:rPr lang="lt-LT" sz="1500" b="1" dirty="0">
                <a:solidFill>
                  <a:schemeClr val="tx1">
                    <a:lumMod val="75000"/>
                    <a:lumOff val="25000"/>
                  </a:schemeClr>
                </a:solidFill>
                <a:ea typeface="Times New Roman" panose="02020603050405020304" pitchFamily="18" charset="0"/>
              </a:rPr>
              <a:t>Projektų, kurių vertė mažesnė nei 15 000 eurų</a:t>
            </a:r>
            <a:r>
              <a:rPr lang="lt-LT" sz="1500" dirty="0">
                <a:solidFill>
                  <a:schemeClr val="tx1">
                    <a:lumMod val="75000"/>
                    <a:lumOff val="25000"/>
                  </a:schemeClr>
                </a:solidFill>
                <a:ea typeface="Times New Roman" panose="02020603050405020304" pitchFamily="18" charset="0"/>
              </a:rPr>
              <a:t>, paraiškas rekomenduojame teikti Lietuvos diplomatinių atstovybių organizuojamose atrankose, kurios bus paskelbtos </a:t>
            </a:r>
            <a:r>
              <a:rPr lang="lt-LT" sz="1500" dirty="0" smtClean="0">
                <a:solidFill>
                  <a:schemeClr val="tx1">
                    <a:lumMod val="75000"/>
                    <a:lumOff val="25000"/>
                  </a:schemeClr>
                </a:solidFill>
                <a:ea typeface="Times New Roman" panose="02020603050405020304" pitchFamily="18" charset="0"/>
              </a:rPr>
              <a:t>2020 </a:t>
            </a:r>
            <a:r>
              <a:rPr lang="lt-LT" sz="1500" dirty="0">
                <a:solidFill>
                  <a:schemeClr val="tx1">
                    <a:lumMod val="75000"/>
                    <a:lumOff val="25000"/>
                  </a:schemeClr>
                </a:solidFill>
                <a:ea typeface="Times New Roman" panose="02020603050405020304" pitchFamily="18" charset="0"/>
              </a:rPr>
              <a:t>m. pradžioje diplomatinių atstovybių interneto svetainėse</a:t>
            </a:r>
            <a:r>
              <a:rPr lang="lt-LT" sz="1500" dirty="0">
                <a:solidFill>
                  <a:schemeClr val="tx1">
                    <a:lumMod val="75000"/>
                    <a:lumOff val="25000"/>
                  </a:schemeClr>
                </a:solidFill>
                <a:latin typeface="Times New Roman" panose="02020603050405020304" pitchFamily="18" charset="0"/>
                <a:ea typeface="Times New Roman" panose="02020603050405020304" pitchFamily="18" charset="0"/>
              </a:rPr>
              <a:t>.</a:t>
            </a:r>
            <a:endParaRPr lang="lt-LT" sz="1500" dirty="0">
              <a:solidFill>
                <a:schemeClr val="tx1">
                  <a:lumMod val="75000"/>
                  <a:lumOff val="25000"/>
                </a:schemeClr>
              </a:solidFill>
            </a:endParaRPr>
          </a:p>
        </p:txBody>
      </p:sp>
      <p:grpSp>
        <p:nvGrpSpPr>
          <p:cNvPr id="30" name="Group 29"/>
          <p:cNvGrpSpPr/>
          <p:nvPr/>
        </p:nvGrpSpPr>
        <p:grpSpPr>
          <a:xfrm>
            <a:off x="371213" y="1293198"/>
            <a:ext cx="586230" cy="609483"/>
            <a:chOff x="3721100" y="6330951"/>
            <a:chExt cx="530225" cy="530225"/>
          </a:xfrm>
          <a:solidFill>
            <a:schemeClr val="accent2"/>
          </a:solidFill>
        </p:grpSpPr>
        <p:sp>
          <p:nvSpPr>
            <p:cNvPr id="31" name="Freeform 30"/>
            <p:cNvSpPr>
              <a:spLocks noEditPoints="1"/>
            </p:cNvSpPr>
            <p:nvPr/>
          </p:nvSpPr>
          <p:spPr bwMode="auto">
            <a:xfrm>
              <a:off x="3959225" y="6383338"/>
              <a:ext cx="292100" cy="469900"/>
            </a:xfrm>
            <a:custGeom>
              <a:avLst/>
              <a:gdLst/>
              <a:ahLst/>
              <a:cxnLst>
                <a:cxn ang="0">
                  <a:pos x="126" y="33"/>
                </a:cxn>
                <a:cxn ang="0">
                  <a:pos x="122" y="34"/>
                </a:cxn>
                <a:cxn ang="0">
                  <a:pos x="101" y="36"/>
                </a:cxn>
                <a:cxn ang="0">
                  <a:pos x="95" y="46"/>
                </a:cxn>
                <a:cxn ang="0">
                  <a:pos x="90" y="44"/>
                </a:cxn>
                <a:cxn ang="0">
                  <a:pos x="73" y="29"/>
                </a:cxn>
                <a:cxn ang="0">
                  <a:pos x="70" y="21"/>
                </a:cxn>
                <a:cxn ang="0">
                  <a:pos x="67" y="12"/>
                </a:cxn>
                <a:cxn ang="0">
                  <a:pos x="56" y="2"/>
                </a:cxn>
                <a:cxn ang="0">
                  <a:pos x="43" y="0"/>
                </a:cxn>
                <a:cxn ang="0">
                  <a:pos x="43" y="6"/>
                </a:cxn>
                <a:cxn ang="0">
                  <a:pos x="56" y="18"/>
                </a:cxn>
                <a:cxn ang="0">
                  <a:pos x="62" y="25"/>
                </a:cxn>
                <a:cxn ang="0">
                  <a:pos x="55" y="29"/>
                </a:cxn>
                <a:cxn ang="0">
                  <a:pos x="49" y="27"/>
                </a:cxn>
                <a:cxn ang="0">
                  <a:pos x="41" y="24"/>
                </a:cxn>
                <a:cxn ang="0">
                  <a:pos x="41" y="17"/>
                </a:cxn>
                <a:cxn ang="0">
                  <a:pos x="30" y="12"/>
                </a:cxn>
                <a:cxn ang="0">
                  <a:pos x="27" y="28"/>
                </a:cxn>
                <a:cxn ang="0">
                  <a:pos x="15" y="31"/>
                </a:cxn>
                <a:cxn ang="0">
                  <a:pos x="17" y="40"/>
                </a:cxn>
                <a:cxn ang="0">
                  <a:pos x="31" y="42"/>
                </a:cxn>
                <a:cxn ang="0">
                  <a:pos x="34" y="28"/>
                </a:cxn>
                <a:cxn ang="0">
                  <a:pos x="45" y="30"/>
                </a:cxn>
                <a:cxn ang="0">
                  <a:pos x="51" y="33"/>
                </a:cxn>
                <a:cxn ang="0">
                  <a:pos x="60" y="33"/>
                </a:cxn>
                <a:cxn ang="0">
                  <a:pos x="66" y="45"/>
                </a:cxn>
                <a:cxn ang="0">
                  <a:pos x="82" y="62"/>
                </a:cxn>
                <a:cxn ang="0">
                  <a:pos x="81" y="68"/>
                </a:cxn>
                <a:cxn ang="0">
                  <a:pos x="68" y="66"/>
                </a:cxn>
                <a:cxn ang="0">
                  <a:pos x="45" y="78"/>
                </a:cxn>
                <a:cxn ang="0">
                  <a:pos x="29" y="97"/>
                </a:cxn>
                <a:cxn ang="0">
                  <a:pos x="27" y="106"/>
                </a:cxn>
                <a:cxn ang="0">
                  <a:pos x="21" y="106"/>
                </a:cxn>
                <a:cxn ang="0">
                  <a:pos x="11" y="101"/>
                </a:cxn>
                <a:cxn ang="0">
                  <a:pos x="0" y="106"/>
                </a:cxn>
                <a:cxn ang="0">
                  <a:pos x="3" y="117"/>
                </a:cxn>
                <a:cxn ang="0">
                  <a:pos x="7" y="112"/>
                </a:cxn>
                <a:cxn ang="0">
                  <a:pos x="15" y="111"/>
                </a:cxn>
                <a:cxn ang="0">
                  <a:pos x="15" y="121"/>
                </a:cxn>
                <a:cxn ang="0">
                  <a:pos x="21" y="123"/>
                </a:cxn>
                <a:cxn ang="0">
                  <a:pos x="28" y="131"/>
                </a:cxn>
                <a:cxn ang="0">
                  <a:pos x="39" y="128"/>
                </a:cxn>
                <a:cxn ang="0">
                  <a:pos x="51" y="130"/>
                </a:cxn>
                <a:cxn ang="0">
                  <a:pos x="66" y="134"/>
                </a:cxn>
                <a:cxn ang="0">
                  <a:pos x="73" y="134"/>
                </a:cxn>
                <a:cxn ang="0">
                  <a:pos x="85" y="148"/>
                </a:cxn>
                <a:cxn ang="0">
                  <a:pos x="109" y="162"/>
                </a:cxn>
                <a:cxn ang="0">
                  <a:pos x="93" y="191"/>
                </a:cxn>
                <a:cxn ang="0">
                  <a:pos x="77" y="199"/>
                </a:cxn>
                <a:cxn ang="0">
                  <a:pos x="71" y="215"/>
                </a:cxn>
                <a:cxn ang="0">
                  <a:pos x="48" y="231"/>
                </a:cxn>
                <a:cxn ang="0">
                  <a:pos x="45" y="240"/>
                </a:cxn>
                <a:cxn ang="0">
                  <a:pos x="149" y="108"/>
                </a:cxn>
                <a:cxn ang="0">
                  <a:pos x="126" y="33"/>
                </a:cxn>
                <a:cxn ang="0">
                  <a:pos x="126" y="33"/>
                </a:cxn>
                <a:cxn ang="0">
                  <a:pos x="126" y="33"/>
                </a:cxn>
              </a:cxnLst>
              <a:rect l="0" t="0" r="r" b="b"/>
              <a:pathLst>
                <a:path w="149" h="240">
                  <a:moveTo>
                    <a:pt x="126" y="33"/>
                  </a:moveTo>
                  <a:cubicBezTo>
                    <a:pt x="122" y="34"/>
                    <a:pt x="122" y="34"/>
                    <a:pt x="122" y="34"/>
                  </a:cubicBezTo>
                  <a:cubicBezTo>
                    <a:pt x="101" y="36"/>
                    <a:pt x="101" y="36"/>
                    <a:pt x="101" y="36"/>
                  </a:cubicBezTo>
                  <a:cubicBezTo>
                    <a:pt x="95" y="46"/>
                    <a:pt x="95" y="46"/>
                    <a:pt x="95" y="46"/>
                  </a:cubicBezTo>
                  <a:cubicBezTo>
                    <a:pt x="90" y="44"/>
                    <a:pt x="90" y="44"/>
                    <a:pt x="90" y="44"/>
                  </a:cubicBezTo>
                  <a:cubicBezTo>
                    <a:pt x="73" y="29"/>
                    <a:pt x="73" y="29"/>
                    <a:pt x="73" y="29"/>
                  </a:cubicBezTo>
                  <a:cubicBezTo>
                    <a:pt x="70" y="21"/>
                    <a:pt x="70" y="21"/>
                    <a:pt x="70" y="21"/>
                  </a:cubicBezTo>
                  <a:cubicBezTo>
                    <a:pt x="67" y="12"/>
                    <a:pt x="67" y="12"/>
                    <a:pt x="67" y="12"/>
                  </a:cubicBezTo>
                  <a:cubicBezTo>
                    <a:pt x="56" y="2"/>
                    <a:pt x="56" y="2"/>
                    <a:pt x="56" y="2"/>
                  </a:cubicBezTo>
                  <a:cubicBezTo>
                    <a:pt x="43" y="0"/>
                    <a:pt x="43" y="0"/>
                    <a:pt x="43" y="0"/>
                  </a:cubicBezTo>
                  <a:cubicBezTo>
                    <a:pt x="43" y="6"/>
                    <a:pt x="43" y="6"/>
                    <a:pt x="43" y="6"/>
                  </a:cubicBezTo>
                  <a:cubicBezTo>
                    <a:pt x="56" y="18"/>
                    <a:pt x="56" y="18"/>
                    <a:pt x="56" y="18"/>
                  </a:cubicBezTo>
                  <a:cubicBezTo>
                    <a:pt x="62" y="25"/>
                    <a:pt x="62" y="25"/>
                    <a:pt x="62" y="25"/>
                  </a:cubicBezTo>
                  <a:cubicBezTo>
                    <a:pt x="55" y="29"/>
                    <a:pt x="55" y="29"/>
                    <a:pt x="55" y="29"/>
                  </a:cubicBezTo>
                  <a:cubicBezTo>
                    <a:pt x="49" y="27"/>
                    <a:pt x="49" y="27"/>
                    <a:pt x="49" y="27"/>
                  </a:cubicBezTo>
                  <a:cubicBezTo>
                    <a:pt x="41" y="24"/>
                    <a:pt x="41" y="24"/>
                    <a:pt x="41" y="24"/>
                  </a:cubicBezTo>
                  <a:cubicBezTo>
                    <a:pt x="41" y="17"/>
                    <a:pt x="41" y="17"/>
                    <a:pt x="41" y="17"/>
                  </a:cubicBezTo>
                  <a:cubicBezTo>
                    <a:pt x="30" y="12"/>
                    <a:pt x="30" y="12"/>
                    <a:pt x="30" y="12"/>
                  </a:cubicBezTo>
                  <a:cubicBezTo>
                    <a:pt x="27" y="28"/>
                    <a:pt x="27" y="28"/>
                    <a:pt x="27" y="28"/>
                  </a:cubicBezTo>
                  <a:cubicBezTo>
                    <a:pt x="15" y="31"/>
                    <a:pt x="15" y="31"/>
                    <a:pt x="15" y="31"/>
                  </a:cubicBezTo>
                  <a:cubicBezTo>
                    <a:pt x="17" y="40"/>
                    <a:pt x="17" y="40"/>
                    <a:pt x="17" y="40"/>
                  </a:cubicBezTo>
                  <a:cubicBezTo>
                    <a:pt x="31" y="42"/>
                    <a:pt x="31" y="42"/>
                    <a:pt x="31" y="42"/>
                  </a:cubicBezTo>
                  <a:cubicBezTo>
                    <a:pt x="34" y="28"/>
                    <a:pt x="34" y="28"/>
                    <a:pt x="34" y="28"/>
                  </a:cubicBezTo>
                  <a:cubicBezTo>
                    <a:pt x="45" y="30"/>
                    <a:pt x="45" y="30"/>
                    <a:pt x="45" y="30"/>
                  </a:cubicBezTo>
                  <a:cubicBezTo>
                    <a:pt x="51" y="33"/>
                    <a:pt x="51" y="33"/>
                    <a:pt x="51" y="33"/>
                  </a:cubicBezTo>
                  <a:cubicBezTo>
                    <a:pt x="60" y="33"/>
                    <a:pt x="60" y="33"/>
                    <a:pt x="60" y="33"/>
                  </a:cubicBezTo>
                  <a:cubicBezTo>
                    <a:pt x="66" y="45"/>
                    <a:pt x="66" y="45"/>
                    <a:pt x="66" y="45"/>
                  </a:cubicBezTo>
                  <a:cubicBezTo>
                    <a:pt x="82" y="62"/>
                    <a:pt x="82" y="62"/>
                    <a:pt x="82" y="62"/>
                  </a:cubicBezTo>
                  <a:cubicBezTo>
                    <a:pt x="81" y="68"/>
                    <a:pt x="81" y="68"/>
                    <a:pt x="81" y="68"/>
                  </a:cubicBezTo>
                  <a:cubicBezTo>
                    <a:pt x="68" y="66"/>
                    <a:pt x="68" y="66"/>
                    <a:pt x="68" y="66"/>
                  </a:cubicBezTo>
                  <a:cubicBezTo>
                    <a:pt x="45" y="78"/>
                    <a:pt x="45" y="78"/>
                    <a:pt x="45" y="78"/>
                  </a:cubicBezTo>
                  <a:cubicBezTo>
                    <a:pt x="29" y="97"/>
                    <a:pt x="29" y="97"/>
                    <a:pt x="29" y="97"/>
                  </a:cubicBezTo>
                  <a:cubicBezTo>
                    <a:pt x="27" y="106"/>
                    <a:pt x="27" y="106"/>
                    <a:pt x="27" y="106"/>
                  </a:cubicBezTo>
                  <a:cubicBezTo>
                    <a:pt x="21" y="106"/>
                    <a:pt x="21" y="106"/>
                    <a:pt x="21" y="106"/>
                  </a:cubicBezTo>
                  <a:cubicBezTo>
                    <a:pt x="11" y="101"/>
                    <a:pt x="11" y="101"/>
                    <a:pt x="11" y="101"/>
                  </a:cubicBezTo>
                  <a:cubicBezTo>
                    <a:pt x="0" y="106"/>
                    <a:pt x="0" y="106"/>
                    <a:pt x="0" y="106"/>
                  </a:cubicBezTo>
                  <a:cubicBezTo>
                    <a:pt x="3" y="117"/>
                    <a:pt x="3" y="117"/>
                    <a:pt x="3" y="117"/>
                  </a:cubicBezTo>
                  <a:cubicBezTo>
                    <a:pt x="7" y="112"/>
                    <a:pt x="7" y="112"/>
                    <a:pt x="7" y="112"/>
                  </a:cubicBezTo>
                  <a:cubicBezTo>
                    <a:pt x="15" y="111"/>
                    <a:pt x="15" y="111"/>
                    <a:pt x="15" y="111"/>
                  </a:cubicBezTo>
                  <a:cubicBezTo>
                    <a:pt x="15" y="121"/>
                    <a:pt x="15" y="121"/>
                    <a:pt x="15" y="121"/>
                  </a:cubicBezTo>
                  <a:cubicBezTo>
                    <a:pt x="21" y="123"/>
                    <a:pt x="21" y="123"/>
                    <a:pt x="21" y="123"/>
                  </a:cubicBezTo>
                  <a:cubicBezTo>
                    <a:pt x="28" y="131"/>
                    <a:pt x="28" y="131"/>
                    <a:pt x="28" y="131"/>
                  </a:cubicBezTo>
                  <a:cubicBezTo>
                    <a:pt x="39" y="128"/>
                    <a:pt x="39" y="128"/>
                    <a:pt x="39" y="128"/>
                  </a:cubicBezTo>
                  <a:cubicBezTo>
                    <a:pt x="51" y="130"/>
                    <a:pt x="51" y="130"/>
                    <a:pt x="51" y="130"/>
                  </a:cubicBezTo>
                  <a:cubicBezTo>
                    <a:pt x="66" y="134"/>
                    <a:pt x="66" y="134"/>
                    <a:pt x="66" y="134"/>
                  </a:cubicBezTo>
                  <a:cubicBezTo>
                    <a:pt x="73" y="134"/>
                    <a:pt x="73" y="134"/>
                    <a:pt x="73" y="134"/>
                  </a:cubicBezTo>
                  <a:cubicBezTo>
                    <a:pt x="85" y="148"/>
                    <a:pt x="85" y="148"/>
                    <a:pt x="85" y="148"/>
                  </a:cubicBezTo>
                  <a:cubicBezTo>
                    <a:pt x="109" y="162"/>
                    <a:pt x="109" y="162"/>
                    <a:pt x="109" y="162"/>
                  </a:cubicBezTo>
                  <a:cubicBezTo>
                    <a:pt x="93" y="191"/>
                    <a:pt x="93" y="191"/>
                    <a:pt x="93" y="191"/>
                  </a:cubicBezTo>
                  <a:cubicBezTo>
                    <a:pt x="77" y="199"/>
                    <a:pt x="77" y="199"/>
                    <a:pt x="77" y="199"/>
                  </a:cubicBezTo>
                  <a:cubicBezTo>
                    <a:pt x="71" y="215"/>
                    <a:pt x="71" y="215"/>
                    <a:pt x="71" y="215"/>
                  </a:cubicBezTo>
                  <a:cubicBezTo>
                    <a:pt x="48" y="231"/>
                    <a:pt x="48" y="231"/>
                    <a:pt x="48" y="231"/>
                  </a:cubicBezTo>
                  <a:cubicBezTo>
                    <a:pt x="45" y="240"/>
                    <a:pt x="45" y="240"/>
                    <a:pt x="45" y="240"/>
                  </a:cubicBezTo>
                  <a:cubicBezTo>
                    <a:pt x="105" y="226"/>
                    <a:pt x="149" y="172"/>
                    <a:pt x="149" y="108"/>
                  </a:cubicBezTo>
                  <a:cubicBezTo>
                    <a:pt x="149" y="80"/>
                    <a:pt x="141" y="54"/>
                    <a:pt x="126" y="33"/>
                  </a:cubicBezTo>
                  <a:close/>
                  <a:moveTo>
                    <a:pt x="126" y="33"/>
                  </a:moveTo>
                  <a:cubicBezTo>
                    <a:pt x="126" y="33"/>
                    <a:pt x="126" y="33"/>
                    <a:pt x="126" y="3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31"/>
            <p:cNvSpPr>
              <a:spLocks noEditPoints="1"/>
            </p:cNvSpPr>
            <p:nvPr/>
          </p:nvSpPr>
          <p:spPr bwMode="auto">
            <a:xfrm>
              <a:off x="3721100" y="6457951"/>
              <a:ext cx="307975" cy="403225"/>
            </a:xfrm>
            <a:custGeom>
              <a:avLst/>
              <a:gdLst/>
              <a:ahLst/>
              <a:cxnLst>
                <a:cxn ang="0">
                  <a:pos x="151" y="141"/>
                </a:cxn>
                <a:cxn ang="0">
                  <a:pos x="141" y="123"/>
                </a:cxn>
                <a:cxn ang="0">
                  <a:pos x="150" y="104"/>
                </a:cxn>
                <a:cxn ang="0">
                  <a:pos x="141" y="101"/>
                </a:cxn>
                <a:cxn ang="0">
                  <a:pos x="131" y="91"/>
                </a:cxn>
                <a:cxn ang="0">
                  <a:pos x="109" y="86"/>
                </a:cxn>
                <a:cxn ang="0">
                  <a:pos x="101" y="70"/>
                </a:cxn>
                <a:cxn ang="0">
                  <a:pos x="101" y="80"/>
                </a:cxn>
                <a:cxn ang="0">
                  <a:pos x="98" y="80"/>
                </a:cxn>
                <a:cxn ang="0">
                  <a:pos x="78" y="53"/>
                </a:cxn>
                <a:cxn ang="0">
                  <a:pos x="78" y="31"/>
                </a:cxn>
                <a:cxn ang="0">
                  <a:pos x="64" y="8"/>
                </a:cxn>
                <a:cxn ang="0">
                  <a:pos x="42" y="12"/>
                </a:cxn>
                <a:cxn ang="0">
                  <a:pos x="26" y="12"/>
                </a:cxn>
                <a:cxn ang="0">
                  <a:pos x="19" y="7"/>
                </a:cxn>
                <a:cxn ang="0">
                  <a:pos x="28" y="0"/>
                </a:cxn>
                <a:cxn ang="0">
                  <a:pos x="19" y="2"/>
                </a:cxn>
                <a:cxn ang="0">
                  <a:pos x="0" y="70"/>
                </a:cxn>
                <a:cxn ang="0">
                  <a:pos x="136" y="206"/>
                </a:cxn>
                <a:cxn ang="0">
                  <a:pos x="153" y="205"/>
                </a:cxn>
                <a:cxn ang="0">
                  <a:pos x="151" y="188"/>
                </a:cxn>
                <a:cxn ang="0">
                  <a:pos x="157" y="163"/>
                </a:cxn>
                <a:cxn ang="0">
                  <a:pos x="151" y="141"/>
                </a:cxn>
                <a:cxn ang="0">
                  <a:pos x="151" y="141"/>
                </a:cxn>
                <a:cxn ang="0">
                  <a:pos x="151" y="141"/>
                </a:cxn>
              </a:cxnLst>
              <a:rect l="0" t="0" r="r" b="b"/>
              <a:pathLst>
                <a:path w="157" h="206">
                  <a:moveTo>
                    <a:pt x="151" y="141"/>
                  </a:moveTo>
                  <a:cubicBezTo>
                    <a:pt x="141" y="123"/>
                    <a:pt x="141" y="123"/>
                    <a:pt x="141" y="123"/>
                  </a:cubicBezTo>
                  <a:cubicBezTo>
                    <a:pt x="150" y="104"/>
                    <a:pt x="150" y="104"/>
                    <a:pt x="150" y="104"/>
                  </a:cubicBezTo>
                  <a:cubicBezTo>
                    <a:pt x="141" y="101"/>
                    <a:pt x="141" y="101"/>
                    <a:pt x="141" y="101"/>
                  </a:cubicBezTo>
                  <a:cubicBezTo>
                    <a:pt x="131" y="91"/>
                    <a:pt x="131" y="91"/>
                    <a:pt x="131" y="91"/>
                  </a:cubicBezTo>
                  <a:cubicBezTo>
                    <a:pt x="109" y="86"/>
                    <a:pt x="109" y="86"/>
                    <a:pt x="109" y="86"/>
                  </a:cubicBezTo>
                  <a:cubicBezTo>
                    <a:pt x="101" y="70"/>
                    <a:pt x="101" y="70"/>
                    <a:pt x="101" y="70"/>
                  </a:cubicBezTo>
                  <a:cubicBezTo>
                    <a:pt x="101" y="80"/>
                    <a:pt x="101" y="80"/>
                    <a:pt x="101" y="80"/>
                  </a:cubicBezTo>
                  <a:cubicBezTo>
                    <a:pt x="98" y="80"/>
                    <a:pt x="98" y="80"/>
                    <a:pt x="98" y="80"/>
                  </a:cubicBezTo>
                  <a:cubicBezTo>
                    <a:pt x="78" y="53"/>
                    <a:pt x="78" y="53"/>
                    <a:pt x="78" y="53"/>
                  </a:cubicBezTo>
                  <a:cubicBezTo>
                    <a:pt x="78" y="31"/>
                    <a:pt x="78" y="31"/>
                    <a:pt x="78" y="31"/>
                  </a:cubicBezTo>
                  <a:cubicBezTo>
                    <a:pt x="64" y="8"/>
                    <a:pt x="64" y="8"/>
                    <a:pt x="64" y="8"/>
                  </a:cubicBezTo>
                  <a:cubicBezTo>
                    <a:pt x="42" y="12"/>
                    <a:pt x="42" y="12"/>
                    <a:pt x="42" y="12"/>
                  </a:cubicBezTo>
                  <a:cubicBezTo>
                    <a:pt x="26" y="12"/>
                    <a:pt x="26" y="12"/>
                    <a:pt x="26" y="12"/>
                  </a:cubicBezTo>
                  <a:cubicBezTo>
                    <a:pt x="19" y="7"/>
                    <a:pt x="19" y="7"/>
                    <a:pt x="19" y="7"/>
                  </a:cubicBezTo>
                  <a:cubicBezTo>
                    <a:pt x="28" y="0"/>
                    <a:pt x="28" y="0"/>
                    <a:pt x="28" y="0"/>
                  </a:cubicBezTo>
                  <a:cubicBezTo>
                    <a:pt x="19" y="2"/>
                    <a:pt x="19" y="2"/>
                    <a:pt x="19" y="2"/>
                  </a:cubicBezTo>
                  <a:cubicBezTo>
                    <a:pt x="7" y="22"/>
                    <a:pt x="0" y="45"/>
                    <a:pt x="0" y="70"/>
                  </a:cubicBezTo>
                  <a:cubicBezTo>
                    <a:pt x="0" y="145"/>
                    <a:pt x="61" y="206"/>
                    <a:pt x="136" y="206"/>
                  </a:cubicBezTo>
                  <a:cubicBezTo>
                    <a:pt x="141" y="206"/>
                    <a:pt x="147" y="205"/>
                    <a:pt x="153" y="205"/>
                  </a:cubicBezTo>
                  <a:cubicBezTo>
                    <a:pt x="151" y="188"/>
                    <a:pt x="151" y="188"/>
                    <a:pt x="151" y="188"/>
                  </a:cubicBezTo>
                  <a:cubicBezTo>
                    <a:pt x="151" y="188"/>
                    <a:pt x="157" y="164"/>
                    <a:pt x="157" y="163"/>
                  </a:cubicBezTo>
                  <a:cubicBezTo>
                    <a:pt x="157" y="162"/>
                    <a:pt x="151" y="141"/>
                    <a:pt x="151" y="141"/>
                  </a:cubicBezTo>
                  <a:close/>
                  <a:moveTo>
                    <a:pt x="151" y="141"/>
                  </a:moveTo>
                  <a:cubicBezTo>
                    <a:pt x="151" y="141"/>
                    <a:pt x="151" y="141"/>
                    <a:pt x="151" y="1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Freeform 32"/>
            <p:cNvSpPr>
              <a:spLocks noEditPoints="1"/>
            </p:cNvSpPr>
            <p:nvPr/>
          </p:nvSpPr>
          <p:spPr bwMode="auto">
            <a:xfrm>
              <a:off x="3781425" y="6330951"/>
              <a:ext cx="317500" cy="95250"/>
            </a:xfrm>
            <a:custGeom>
              <a:avLst/>
              <a:gdLst/>
              <a:ahLst/>
              <a:cxnLst>
                <a:cxn ang="0">
                  <a:pos x="19" y="43"/>
                </a:cxn>
                <a:cxn ang="0">
                  <a:pos x="44" y="40"/>
                </a:cxn>
                <a:cxn ang="0">
                  <a:pos x="55" y="34"/>
                </a:cxn>
                <a:cxn ang="0">
                  <a:pos x="67" y="37"/>
                </a:cxn>
                <a:cxn ang="0">
                  <a:pos x="87" y="36"/>
                </a:cxn>
                <a:cxn ang="0">
                  <a:pos x="94" y="26"/>
                </a:cxn>
                <a:cxn ang="0">
                  <a:pos x="104" y="27"/>
                </a:cxn>
                <a:cxn ang="0">
                  <a:pos x="128" y="25"/>
                </a:cxn>
                <a:cxn ang="0">
                  <a:pos x="135" y="18"/>
                </a:cxn>
                <a:cxn ang="0">
                  <a:pos x="144" y="11"/>
                </a:cxn>
                <a:cxn ang="0">
                  <a:pos x="157" y="13"/>
                </a:cxn>
                <a:cxn ang="0">
                  <a:pos x="162" y="13"/>
                </a:cxn>
                <a:cxn ang="0">
                  <a:pos x="105" y="0"/>
                </a:cxn>
                <a:cxn ang="0">
                  <a:pos x="0" y="49"/>
                </a:cxn>
                <a:cxn ang="0">
                  <a:pos x="0" y="49"/>
                </a:cxn>
                <a:cxn ang="0">
                  <a:pos x="19" y="43"/>
                </a:cxn>
                <a:cxn ang="0">
                  <a:pos x="110" y="13"/>
                </a:cxn>
                <a:cxn ang="0">
                  <a:pos x="124" y="5"/>
                </a:cxn>
                <a:cxn ang="0">
                  <a:pos x="133" y="11"/>
                </a:cxn>
                <a:cxn ang="0">
                  <a:pos x="120" y="20"/>
                </a:cxn>
                <a:cxn ang="0">
                  <a:pos x="108" y="22"/>
                </a:cxn>
                <a:cxn ang="0">
                  <a:pos x="102" y="18"/>
                </a:cxn>
                <a:cxn ang="0">
                  <a:pos x="110" y="13"/>
                </a:cxn>
                <a:cxn ang="0">
                  <a:pos x="69" y="14"/>
                </a:cxn>
                <a:cxn ang="0">
                  <a:pos x="75" y="17"/>
                </a:cxn>
                <a:cxn ang="0">
                  <a:pos x="83" y="14"/>
                </a:cxn>
                <a:cxn ang="0">
                  <a:pos x="88" y="22"/>
                </a:cxn>
                <a:cxn ang="0">
                  <a:pos x="69" y="27"/>
                </a:cxn>
                <a:cxn ang="0">
                  <a:pos x="60" y="21"/>
                </a:cxn>
                <a:cxn ang="0">
                  <a:pos x="69" y="14"/>
                </a:cxn>
                <a:cxn ang="0">
                  <a:pos x="69" y="14"/>
                </a:cxn>
                <a:cxn ang="0">
                  <a:pos x="69" y="14"/>
                </a:cxn>
              </a:cxnLst>
              <a:rect l="0" t="0" r="r" b="b"/>
              <a:pathLst>
                <a:path w="162" h="49">
                  <a:moveTo>
                    <a:pt x="19" y="43"/>
                  </a:moveTo>
                  <a:cubicBezTo>
                    <a:pt x="44" y="40"/>
                    <a:pt x="44" y="40"/>
                    <a:pt x="44" y="40"/>
                  </a:cubicBezTo>
                  <a:cubicBezTo>
                    <a:pt x="55" y="34"/>
                    <a:pt x="55" y="34"/>
                    <a:pt x="55" y="34"/>
                  </a:cubicBezTo>
                  <a:cubicBezTo>
                    <a:pt x="67" y="37"/>
                    <a:pt x="67" y="37"/>
                    <a:pt x="67" y="37"/>
                  </a:cubicBezTo>
                  <a:cubicBezTo>
                    <a:pt x="87" y="36"/>
                    <a:pt x="87" y="36"/>
                    <a:pt x="87" y="36"/>
                  </a:cubicBezTo>
                  <a:cubicBezTo>
                    <a:pt x="94" y="26"/>
                    <a:pt x="94" y="26"/>
                    <a:pt x="94" y="26"/>
                  </a:cubicBezTo>
                  <a:cubicBezTo>
                    <a:pt x="104" y="27"/>
                    <a:pt x="104" y="27"/>
                    <a:pt x="104" y="27"/>
                  </a:cubicBezTo>
                  <a:cubicBezTo>
                    <a:pt x="128" y="25"/>
                    <a:pt x="128" y="25"/>
                    <a:pt x="128" y="25"/>
                  </a:cubicBezTo>
                  <a:cubicBezTo>
                    <a:pt x="135" y="18"/>
                    <a:pt x="135" y="18"/>
                    <a:pt x="135" y="18"/>
                  </a:cubicBezTo>
                  <a:cubicBezTo>
                    <a:pt x="144" y="11"/>
                    <a:pt x="144" y="11"/>
                    <a:pt x="144" y="11"/>
                  </a:cubicBezTo>
                  <a:cubicBezTo>
                    <a:pt x="157" y="13"/>
                    <a:pt x="157" y="13"/>
                    <a:pt x="157" y="13"/>
                  </a:cubicBezTo>
                  <a:cubicBezTo>
                    <a:pt x="162" y="13"/>
                    <a:pt x="162" y="13"/>
                    <a:pt x="162" y="13"/>
                  </a:cubicBezTo>
                  <a:cubicBezTo>
                    <a:pt x="145" y="4"/>
                    <a:pt x="125" y="0"/>
                    <a:pt x="105" y="0"/>
                  </a:cubicBezTo>
                  <a:cubicBezTo>
                    <a:pt x="63" y="0"/>
                    <a:pt x="25" y="19"/>
                    <a:pt x="0" y="49"/>
                  </a:cubicBezTo>
                  <a:cubicBezTo>
                    <a:pt x="0" y="49"/>
                    <a:pt x="0" y="49"/>
                    <a:pt x="0" y="49"/>
                  </a:cubicBezTo>
                  <a:lnTo>
                    <a:pt x="19" y="43"/>
                  </a:lnTo>
                  <a:close/>
                  <a:moveTo>
                    <a:pt x="110" y="13"/>
                  </a:moveTo>
                  <a:cubicBezTo>
                    <a:pt x="124" y="5"/>
                    <a:pt x="124" y="5"/>
                    <a:pt x="124" y="5"/>
                  </a:cubicBezTo>
                  <a:cubicBezTo>
                    <a:pt x="133" y="11"/>
                    <a:pt x="133" y="11"/>
                    <a:pt x="133" y="11"/>
                  </a:cubicBezTo>
                  <a:cubicBezTo>
                    <a:pt x="120" y="20"/>
                    <a:pt x="120" y="20"/>
                    <a:pt x="120" y="20"/>
                  </a:cubicBezTo>
                  <a:cubicBezTo>
                    <a:pt x="108" y="22"/>
                    <a:pt x="108" y="22"/>
                    <a:pt x="108" y="22"/>
                  </a:cubicBezTo>
                  <a:cubicBezTo>
                    <a:pt x="102" y="18"/>
                    <a:pt x="102" y="18"/>
                    <a:pt x="102" y="18"/>
                  </a:cubicBezTo>
                  <a:lnTo>
                    <a:pt x="110" y="13"/>
                  </a:lnTo>
                  <a:close/>
                  <a:moveTo>
                    <a:pt x="69" y="14"/>
                  </a:moveTo>
                  <a:cubicBezTo>
                    <a:pt x="75" y="17"/>
                    <a:pt x="75" y="17"/>
                    <a:pt x="75" y="17"/>
                  </a:cubicBezTo>
                  <a:cubicBezTo>
                    <a:pt x="83" y="14"/>
                    <a:pt x="83" y="14"/>
                    <a:pt x="83" y="14"/>
                  </a:cubicBezTo>
                  <a:cubicBezTo>
                    <a:pt x="88" y="22"/>
                    <a:pt x="88" y="22"/>
                    <a:pt x="88" y="22"/>
                  </a:cubicBezTo>
                  <a:cubicBezTo>
                    <a:pt x="69" y="27"/>
                    <a:pt x="69" y="27"/>
                    <a:pt x="69" y="27"/>
                  </a:cubicBezTo>
                  <a:cubicBezTo>
                    <a:pt x="60" y="21"/>
                    <a:pt x="60" y="21"/>
                    <a:pt x="60" y="21"/>
                  </a:cubicBezTo>
                  <a:cubicBezTo>
                    <a:pt x="60" y="21"/>
                    <a:pt x="69" y="16"/>
                    <a:pt x="69" y="14"/>
                  </a:cubicBezTo>
                  <a:close/>
                  <a:moveTo>
                    <a:pt x="69" y="14"/>
                  </a:moveTo>
                  <a:cubicBezTo>
                    <a:pt x="69" y="14"/>
                    <a:pt x="69" y="14"/>
                    <a:pt x="69" y="1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40" name="Oval 39"/>
          <p:cNvSpPr/>
          <p:nvPr/>
        </p:nvSpPr>
        <p:spPr>
          <a:xfrm>
            <a:off x="327210" y="2332788"/>
            <a:ext cx="659045" cy="641775"/>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solidFill>
                <a:srgbClr val="168EA6">
                  <a:lumMod val="50000"/>
                </a:srgbClr>
              </a:solidFill>
            </a:endParaRPr>
          </a:p>
        </p:txBody>
      </p:sp>
      <p:sp>
        <p:nvSpPr>
          <p:cNvPr id="41" name="Freeform 135"/>
          <p:cNvSpPr>
            <a:spLocks noEditPoints="1"/>
          </p:cNvSpPr>
          <p:nvPr/>
        </p:nvSpPr>
        <p:spPr bwMode="auto">
          <a:xfrm>
            <a:off x="523175" y="2524529"/>
            <a:ext cx="269621" cy="250247"/>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endParaRPr>
          </a:p>
        </p:txBody>
      </p:sp>
      <p:sp>
        <p:nvSpPr>
          <p:cNvPr id="42" name="Oval 41"/>
          <p:cNvSpPr/>
          <p:nvPr/>
        </p:nvSpPr>
        <p:spPr>
          <a:xfrm>
            <a:off x="348507" y="3283069"/>
            <a:ext cx="670052" cy="67341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82"/>
          <p:cNvSpPr>
            <a:spLocks noEditPoints="1"/>
          </p:cNvSpPr>
          <p:nvPr/>
        </p:nvSpPr>
        <p:spPr bwMode="auto">
          <a:xfrm>
            <a:off x="559581" y="3490147"/>
            <a:ext cx="247904" cy="294448"/>
          </a:xfrm>
          <a:custGeom>
            <a:avLst/>
            <a:gdLst/>
            <a:ahLst/>
            <a:cxnLst>
              <a:cxn ang="0">
                <a:pos x="61" y="26"/>
              </a:cxn>
              <a:cxn ang="0">
                <a:pos x="61" y="68"/>
              </a:cxn>
              <a:cxn ang="0">
                <a:pos x="58" y="72"/>
              </a:cxn>
              <a:cxn ang="0">
                <a:pos x="4" y="72"/>
              </a:cxn>
              <a:cxn ang="0">
                <a:pos x="0" y="68"/>
              </a:cxn>
              <a:cxn ang="0">
                <a:pos x="0" y="4"/>
              </a:cxn>
              <a:cxn ang="0">
                <a:pos x="4" y="0"/>
              </a:cxn>
              <a:cxn ang="0">
                <a:pos x="36" y="0"/>
              </a:cxn>
              <a:cxn ang="0">
                <a:pos x="36" y="22"/>
              </a:cxn>
              <a:cxn ang="0">
                <a:pos x="40" y="26"/>
              </a:cxn>
              <a:cxn ang="0">
                <a:pos x="61" y="26"/>
              </a:cxn>
              <a:cxn ang="0">
                <a:pos x="46" y="32"/>
              </a:cxn>
              <a:cxn ang="0">
                <a:pos x="45" y="31"/>
              </a:cxn>
              <a:cxn ang="0">
                <a:pos x="16" y="31"/>
              </a:cxn>
              <a:cxn ang="0">
                <a:pos x="15" y="32"/>
              </a:cxn>
              <a:cxn ang="0">
                <a:pos x="15" y="35"/>
              </a:cxn>
              <a:cxn ang="0">
                <a:pos x="16" y="36"/>
              </a:cxn>
              <a:cxn ang="0">
                <a:pos x="45" y="36"/>
              </a:cxn>
              <a:cxn ang="0">
                <a:pos x="46" y="35"/>
              </a:cxn>
              <a:cxn ang="0">
                <a:pos x="46" y="32"/>
              </a:cxn>
              <a:cxn ang="0">
                <a:pos x="46" y="43"/>
              </a:cxn>
              <a:cxn ang="0">
                <a:pos x="45" y="41"/>
              </a:cxn>
              <a:cxn ang="0">
                <a:pos x="16" y="41"/>
              </a:cxn>
              <a:cxn ang="0">
                <a:pos x="15" y="43"/>
              </a:cxn>
              <a:cxn ang="0">
                <a:pos x="15" y="45"/>
              </a:cxn>
              <a:cxn ang="0">
                <a:pos x="16" y="47"/>
              </a:cxn>
              <a:cxn ang="0">
                <a:pos x="45" y="47"/>
              </a:cxn>
              <a:cxn ang="0">
                <a:pos x="46" y="45"/>
              </a:cxn>
              <a:cxn ang="0">
                <a:pos x="46" y="43"/>
              </a:cxn>
              <a:cxn ang="0">
                <a:pos x="46" y="53"/>
              </a:cxn>
              <a:cxn ang="0">
                <a:pos x="45" y="52"/>
              </a:cxn>
              <a:cxn ang="0">
                <a:pos x="16" y="52"/>
              </a:cxn>
              <a:cxn ang="0">
                <a:pos x="15" y="53"/>
              </a:cxn>
              <a:cxn ang="0">
                <a:pos x="15" y="56"/>
              </a:cxn>
              <a:cxn ang="0">
                <a:pos x="16" y="57"/>
              </a:cxn>
              <a:cxn ang="0">
                <a:pos x="45" y="57"/>
              </a:cxn>
              <a:cxn ang="0">
                <a:pos x="46" y="56"/>
              </a:cxn>
              <a:cxn ang="0">
                <a:pos x="46" y="53"/>
              </a:cxn>
              <a:cxn ang="0">
                <a:pos x="60" y="21"/>
              </a:cxn>
              <a:cxn ang="0">
                <a:pos x="41" y="21"/>
              </a:cxn>
              <a:cxn ang="0">
                <a:pos x="41" y="2"/>
              </a:cxn>
              <a:cxn ang="0">
                <a:pos x="42" y="3"/>
              </a:cxn>
              <a:cxn ang="0">
                <a:pos x="59" y="19"/>
              </a:cxn>
              <a:cxn ang="0">
                <a:pos x="60" y="21"/>
              </a:cxn>
            </a:cxnLst>
            <a:rect l="0" t="0" r="r" b="b"/>
            <a:pathLst>
              <a:path w="61" h="72">
                <a:moveTo>
                  <a:pt x="61" y="26"/>
                </a:moveTo>
                <a:cubicBezTo>
                  <a:pt x="61" y="68"/>
                  <a:pt x="61" y="68"/>
                  <a:pt x="61" y="68"/>
                </a:cubicBezTo>
                <a:cubicBezTo>
                  <a:pt x="61" y="71"/>
                  <a:pt x="60" y="72"/>
                  <a:pt x="58" y="72"/>
                </a:cubicBezTo>
                <a:cubicBezTo>
                  <a:pt x="4" y="72"/>
                  <a:pt x="4" y="72"/>
                  <a:pt x="4" y="72"/>
                </a:cubicBezTo>
                <a:cubicBezTo>
                  <a:pt x="1" y="72"/>
                  <a:pt x="0" y="71"/>
                  <a:pt x="0" y="68"/>
                </a:cubicBezTo>
                <a:cubicBezTo>
                  <a:pt x="0" y="4"/>
                  <a:pt x="0" y="4"/>
                  <a:pt x="0" y="4"/>
                </a:cubicBezTo>
                <a:cubicBezTo>
                  <a:pt x="0" y="2"/>
                  <a:pt x="1" y="0"/>
                  <a:pt x="4" y="0"/>
                </a:cubicBezTo>
                <a:cubicBezTo>
                  <a:pt x="36" y="0"/>
                  <a:pt x="36" y="0"/>
                  <a:pt x="36" y="0"/>
                </a:cubicBezTo>
                <a:cubicBezTo>
                  <a:pt x="36" y="22"/>
                  <a:pt x="36" y="22"/>
                  <a:pt x="36" y="22"/>
                </a:cubicBezTo>
                <a:cubicBezTo>
                  <a:pt x="36" y="24"/>
                  <a:pt x="37" y="26"/>
                  <a:pt x="40" y="26"/>
                </a:cubicBezTo>
                <a:lnTo>
                  <a:pt x="61" y="26"/>
                </a:lnTo>
                <a:close/>
                <a:moveTo>
                  <a:pt x="46" y="32"/>
                </a:moveTo>
                <a:cubicBezTo>
                  <a:pt x="46" y="32"/>
                  <a:pt x="45" y="31"/>
                  <a:pt x="45" y="31"/>
                </a:cubicBezTo>
                <a:cubicBezTo>
                  <a:pt x="16" y="31"/>
                  <a:pt x="16" y="31"/>
                  <a:pt x="16" y="31"/>
                </a:cubicBezTo>
                <a:cubicBezTo>
                  <a:pt x="16" y="31"/>
                  <a:pt x="15" y="32"/>
                  <a:pt x="15" y="32"/>
                </a:cubicBezTo>
                <a:cubicBezTo>
                  <a:pt x="15" y="35"/>
                  <a:pt x="15" y="35"/>
                  <a:pt x="15" y="35"/>
                </a:cubicBezTo>
                <a:cubicBezTo>
                  <a:pt x="15" y="36"/>
                  <a:pt x="16" y="36"/>
                  <a:pt x="16" y="36"/>
                </a:cubicBezTo>
                <a:cubicBezTo>
                  <a:pt x="45" y="36"/>
                  <a:pt x="45" y="36"/>
                  <a:pt x="45" y="36"/>
                </a:cubicBezTo>
                <a:cubicBezTo>
                  <a:pt x="45" y="36"/>
                  <a:pt x="46" y="36"/>
                  <a:pt x="46" y="35"/>
                </a:cubicBezTo>
                <a:lnTo>
                  <a:pt x="46" y="32"/>
                </a:lnTo>
                <a:close/>
                <a:moveTo>
                  <a:pt x="46" y="43"/>
                </a:moveTo>
                <a:cubicBezTo>
                  <a:pt x="46" y="42"/>
                  <a:pt x="45" y="41"/>
                  <a:pt x="45" y="41"/>
                </a:cubicBezTo>
                <a:cubicBezTo>
                  <a:pt x="16" y="41"/>
                  <a:pt x="16" y="41"/>
                  <a:pt x="16" y="41"/>
                </a:cubicBezTo>
                <a:cubicBezTo>
                  <a:pt x="16" y="41"/>
                  <a:pt x="15" y="42"/>
                  <a:pt x="15" y="43"/>
                </a:cubicBezTo>
                <a:cubicBezTo>
                  <a:pt x="15" y="45"/>
                  <a:pt x="15" y="45"/>
                  <a:pt x="15" y="45"/>
                </a:cubicBezTo>
                <a:cubicBezTo>
                  <a:pt x="15" y="46"/>
                  <a:pt x="16" y="47"/>
                  <a:pt x="16" y="47"/>
                </a:cubicBezTo>
                <a:cubicBezTo>
                  <a:pt x="45" y="47"/>
                  <a:pt x="45" y="47"/>
                  <a:pt x="45" y="47"/>
                </a:cubicBezTo>
                <a:cubicBezTo>
                  <a:pt x="45" y="47"/>
                  <a:pt x="46" y="46"/>
                  <a:pt x="46" y="45"/>
                </a:cubicBezTo>
                <a:lnTo>
                  <a:pt x="46" y="43"/>
                </a:lnTo>
                <a:close/>
                <a:moveTo>
                  <a:pt x="46" y="53"/>
                </a:moveTo>
                <a:cubicBezTo>
                  <a:pt x="46" y="52"/>
                  <a:pt x="45" y="52"/>
                  <a:pt x="45" y="52"/>
                </a:cubicBezTo>
                <a:cubicBezTo>
                  <a:pt x="16" y="52"/>
                  <a:pt x="16" y="52"/>
                  <a:pt x="16" y="52"/>
                </a:cubicBezTo>
                <a:cubicBezTo>
                  <a:pt x="16" y="52"/>
                  <a:pt x="15" y="52"/>
                  <a:pt x="15" y="53"/>
                </a:cubicBezTo>
                <a:cubicBezTo>
                  <a:pt x="15" y="56"/>
                  <a:pt x="15" y="56"/>
                  <a:pt x="15" y="56"/>
                </a:cubicBezTo>
                <a:cubicBezTo>
                  <a:pt x="15" y="56"/>
                  <a:pt x="16" y="57"/>
                  <a:pt x="16" y="57"/>
                </a:cubicBezTo>
                <a:cubicBezTo>
                  <a:pt x="45" y="57"/>
                  <a:pt x="45" y="57"/>
                  <a:pt x="45" y="57"/>
                </a:cubicBezTo>
                <a:cubicBezTo>
                  <a:pt x="45" y="57"/>
                  <a:pt x="46" y="56"/>
                  <a:pt x="46" y="56"/>
                </a:cubicBezTo>
                <a:lnTo>
                  <a:pt x="46" y="53"/>
                </a:lnTo>
                <a:close/>
                <a:moveTo>
                  <a:pt x="60" y="21"/>
                </a:moveTo>
                <a:cubicBezTo>
                  <a:pt x="41" y="21"/>
                  <a:pt x="41" y="21"/>
                  <a:pt x="41" y="21"/>
                </a:cubicBezTo>
                <a:cubicBezTo>
                  <a:pt x="41" y="2"/>
                  <a:pt x="41" y="2"/>
                  <a:pt x="41" y="2"/>
                </a:cubicBezTo>
                <a:cubicBezTo>
                  <a:pt x="41" y="2"/>
                  <a:pt x="42" y="3"/>
                  <a:pt x="42" y="3"/>
                </a:cubicBezTo>
                <a:cubicBezTo>
                  <a:pt x="59" y="19"/>
                  <a:pt x="59" y="19"/>
                  <a:pt x="59" y="19"/>
                </a:cubicBezTo>
                <a:cubicBezTo>
                  <a:pt x="59" y="20"/>
                  <a:pt x="59" y="20"/>
                  <a:pt x="60" y="21"/>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pic>
        <p:nvPicPr>
          <p:cNvPr id="16" name="Picture 15"/>
          <p:cNvPicPr>
            <a:picLocks noChangeAspect="1"/>
          </p:cNvPicPr>
          <p:nvPr/>
        </p:nvPicPr>
        <p:blipFill>
          <a:blip r:embed="rId3"/>
          <a:stretch>
            <a:fillRect/>
          </a:stretch>
        </p:blipFill>
        <p:spPr>
          <a:xfrm>
            <a:off x="7315200" y="4555796"/>
            <a:ext cx="1152729" cy="571976"/>
          </a:xfrm>
          <a:prstGeom prst="rect">
            <a:avLst/>
          </a:prstGeom>
        </p:spPr>
      </p:pic>
    </p:spTree>
    <p:extLst>
      <p:ext uri="{BB962C8B-B14F-4D97-AF65-F5344CB8AC3E}">
        <p14:creationId xmlns:p14="http://schemas.microsoft.com/office/powerpoint/2010/main" val="336405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50"/>
                                        </p:tgtEl>
                                        <p:attrNameLst>
                                          <p:attrName>style.visibility</p:attrName>
                                        </p:attrNameLst>
                                      </p:cBhvr>
                                      <p:to>
                                        <p:strVal val="visible"/>
                                      </p:to>
                                    </p:set>
                                    <p:animEffect transition="in" filter="wipe(left)">
                                      <p:cBhvr>
                                        <p:cTn id="13" dur="500"/>
                                        <p:tgtEl>
                                          <p:spTgt spid="50"/>
                                        </p:tgtEl>
                                      </p:cBhvr>
                                    </p:animEffect>
                                  </p:childTnLst>
                                </p:cTn>
                              </p:par>
                            </p:childTnLst>
                          </p:cTn>
                        </p:par>
                        <p:par>
                          <p:cTn id="14" fill="hold">
                            <p:stCondLst>
                              <p:cond delay="1000"/>
                            </p:stCondLst>
                            <p:childTnLst>
                              <p:par>
                                <p:cTn id="15" presetID="45" presetClass="entr" presetSubtype="0" fill="hold" grpId="0" nodeType="afterEffect">
                                  <p:stCondLst>
                                    <p:cond delay="0"/>
                                  </p:stCondLst>
                                  <p:iterate type="lt">
                                    <p:tmPct val="10000"/>
                                  </p:iterate>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ppt_w</p:attrName>
                                        </p:attrNameLst>
                                      </p:cBhvr>
                                      <p:tavLst>
                                        <p:tav tm="0" fmla="#ppt_w*sin(2.5*pi*$)">
                                          <p:val>
                                            <p:fltVal val="0"/>
                                          </p:val>
                                        </p:tav>
                                        <p:tav tm="100000">
                                          <p:val>
                                            <p:fltVal val="1"/>
                                          </p:val>
                                        </p:tav>
                                      </p:tavLst>
                                    </p:anim>
                                    <p:anim calcmode="lin" valueType="num">
                                      <p:cBhvr>
                                        <p:cTn id="19" dur="1000" fill="hold"/>
                                        <p:tgtEl>
                                          <p:spTgt spid="40"/>
                                        </p:tgtEl>
                                        <p:attrNameLst>
                                          <p:attrName>ppt_h</p:attrName>
                                        </p:attrNameLst>
                                      </p:cBhvr>
                                      <p:tavLst>
                                        <p:tav tm="0">
                                          <p:val>
                                            <p:strVal val="#ppt_h"/>
                                          </p:val>
                                        </p:tav>
                                        <p:tav tm="100000">
                                          <p:val>
                                            <p:strVal val="#ppt_h"/>
                                          </p:val>
                                        </p:tav>
                                      </p:tavLst>
                                    </p:anim>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51"/>
                                        </p:tgtEl>
                                        <p:attrNameLst>
                                          <p:attrName>style.visibility</p:attrName>
                                        </p:attrNameLst>
                                      </p:cBhvr>
                                      <p:to>
                                        <p:strVal val="visible"/>
                                      </p:to>
                                    </p:set>
                                    <p:animEffect transition="in" filter="wipe(left)">
                                      <p:cBhvr>
                                        <p:cTn id="29" dur="500"/>
                                        <p:tgtEl>
                                          <p:spTgt spid="5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4000"/>
                            </p:stCondLst>
                            <p:childTnLst>
                              <p:par>
                                <p:cTn id="43" presetID="22" presetClass="entr" presetSubtype="8" fill="hold" grpId="0" nodeType="afterEffect">
                                  <p:stCondLst>
                                    <p:cond delay="0"/>
                                  </p:stCondLst>
                                  <p:childTnLst>
                                    <p:set>
                                      <p:cBhvr>
                                        <p:cTn id="44" dur="1" fill="hold">
                                          <p:stCondLst>
                                            <p:cond delay="0"/>
                                          </p:stCondLst>
                                        </p:cTn>
                                        <p:tgtEl>
                                          <p:spTgt spid="4"/>
                                        </p:tgtEl>
                                        <p:attrNameLst>
                                          <p:attrName>style.visibility</p:attrName>
                                        </p:attrNameLst>
                                      </p:cBhvr>
                                      <p:to>
                                        <p:strVal val="visible"/>
                                      </p:to>
                                    </p:set>
                                    <p:animEffect transition="in" filter="wipe(left)">
                                      <p:cBhvr>
                                        <p:cTn id="4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p:bldP spid="51" grpId="0"/>
      <p:bldP spid="4" grpId="0"/>
      <p:bldP spid="40" grpId="0" animBg="1"/>
      <p:bldP spid="41" grpId="0" animBg="1"/>
      <p:bldP spid="42" grpId="0" animBg="1"/>
      <p:bldP spid="4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214109"/>
            <a:ext cx="5715000" cy="345576"/>
          </a:xfrm>
        </p:spPr>
        <p:txBody>
          <a:bodyPr/>
          <a:lstStyle/>
          <a:p>
            <a:r>
              <a:rPr lang="lt-LT" dirty="0"/>
              <a:t>Vystomojo bendradarbiavimo bei paramos demokratijai programa</a:t>
            </a:r>
            <a:endParaRPr lang="en-US" dirty="0"/>
          </a:p>
        </p:txBody>
      </p:sp>
      <p:sp>
        <p:nvSpPr>
          <p:cNvPr id="80" name="U-Turn Arrow 79"/>
          <p:cNvSpPr/>
          <p:nvPr/>
        </p:nvSpPr>
        <p:spPr>
          <a:xfrm rot="16200000" flipV="1">
            <a:off x="6290137" y="518734"/>
            <a:ext cx="1061035" cy="3276600"/>
          </a:xfrm>
          <a:prstGeom prst="uturnArrow">
            <a:avLst>
              <a:gd name="adj1" fmla="val 11268"/>
              <a:gd name="adj2" fmla="val 25000"/>
              <a:gd name="adj3" fmla="val 0"/>
              <a:gd name="adj4" fmla="val 40317"/>
              <a:gd name="adj5" fmla="val 10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2626"/>
              </a:solidFill>
            </a:endParaRPr>
          </a:p>
        </p:txBody>
      </p:sp>
      <p:sp>
        <p:nvSpPr>
          <p:cNvPr id="84" name="U-Turn Arrow 83"/>
          <p:cNvSpPr/>
          <p:nvPr/>
        </p:nvSpPr>
        <p:spPr>
          <a:xfrm rot="5400000" flipV="1">
            <a:off x="1718135" y="-11783"/>
            <a:ext cx="1061035" cy="3276600"/>
          </a:xfrm>
          <a:prstGeom prst="uturnArrow">
            <a:avLst>
              <a:gd name="adj1" fmla="val 11268"/>
              <a:gd name="adj2" fmla="val 25000"/>
              <a:gd name="adj3" fmla="val 0"/>
              <a:gd name="adj4" fmla="val 40317"/>
              <a:gd name="adj5" fmla="val 10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2626"/>
              </a:solidFill>
            </a:endParaRPr>
          </a:p>
        </p:txBody>
      </p:sp>
      <p:sp>
        <p:nvSpPr>
          <p:cNvPr id="85" name="U-Turn Arrow 84"/>
          <p:cNvSpPr/>
          <p:nvPr/>
        </p:nvSpPr>
        <p:spPr>
          <a:xfrm rot="5400000" flipV="1">
            <a:off x="1718135" y="1463718"/>
            <a:ext cx="1061035" cy="3276600"/>
          </a:xfrm>
          <a:prstGeom prst="uturnArrow">
            <a:avLst>
              <a:gd name="adj1" fmla="val 11268"/>
              <a:gd name="adj2" fmla="val 25000"/>
              <a:gd name="adj3" fmla="val 0"/>
              <a:gd name="adj4" fmla="val 40317"/>
              <a:gd name="adj5" fmla="val 1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2626"/>
              </a:solidFill>
            </a:endParaRPr>
          </a:p>
        </p:txBody>
      </p:sp>
      <p:sp>
        <p:nvSpPr>
          <p:cNvPr id="86" name="U-Turn Arrow 85"/>
          <p:cNvSpPr/>
          <p:nvPr/>
        </p:nvSpPr>
        <p:spPr>
          <a:xfrm rot="16200000" flipV="1">
            <a:off x="6290137" y="1994235"/>
            <a:ext cx="1061035" cy="3276600"/>
          </a:xfrm>
          <a:prstGeom prst="uturnArrow">
            <a:avLst>
              <a:gd name="adj1" fmla="val 11268"/>
              <a:gd name="adj2" fmla="val 25000"/>
              <a:gd name="adj3" fmla="val 0"/>
              <a:gd name="adj4" fmla="val 40317"/>
              <a:gd name="adj5" fmla="val 1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2626"/>
              </a:solidFill>
            </a:endParaRPr>
          </a:p>
        </p:txBody>
      </p:sp>
      <p:grpSp>
        <p:nvGrpSpPr>
          <p:cNvPr id="3" name="Group 117"/>
          <p:cNvGrpSpPr/>
          <p:nvPr/>
        </p:nvGrpSpPr>
        <p:grpSpPr>
          <a:xfrm>
            <a:off x="3658354" y="1586251"/>
            <a:ext cx="1828800" cy="570785"/>
            <a:chOff x="3657600" y="1978993"/>
            <a:chExt cx="1828800" cy="570785"/>
          </a:xfrm>
        </p:grpSpPr>
        <p:sp>
          <p:nvSpPr>
            <p:cNvPr id="115" name="Rounded Rectangle 114"/>
            <p:cNvSpPr/>
            <p:nvPr/>
          </p:nvSpPr>
          <p:spPr bwMode="auto">
            <a:xfrm>
              <a:off x="3657600" y="1978993"/>
              <a:ext cx="1828800" cy="530519"/>
            </a:xfrm>
            <a:prstGeom prst="roundRect">
              <a:avLst/>
            </a:prstGeom>
            <a:solidFill>
              <a:schemeClr val="accent1">
                <a:lumMod val="75000"/>
              </a:schemeClr>
            </a:solidFill>
            <a:ln w="9525">
              <a:noFill/>
              <a:round/>
              <a:headEnd/>
              <a:tailEnd/>
            </a:ln>
          </p:spPr>
          <p:txBody>
            <a:bodyPr vert="horz" wrap="square" lIns="91440" tIns="45720" rIns="91440" bIns="45720" numCol="1" rtlCol="0" anchor="ctr" anchorCtr="0" compatLnSpc="1">
              <a:prstTxWarp prst="textNoShape">
                <a:avLst/>
              </a:prstTxWarp>
            </a:bodyPr>
            <a:lstStyle/>
            <a:p>
              <a:pPr algn="ctr"/>
              <a:endParaRPr lang="en-US" sz="1600" b="1" dirty="0">
                <a:solidFill>
                  <a:srgbClr val="FFFFFF"/>
                </a:solidFill>
              </a:endParaRPr>
            </a:p>
          </p:txBody>
        </p:sp>
        <p:sp>
          <p:nvSpPr>
            <p:cNvPr id="88" name="Rounded Rectangle 87"/>
            <p:cNvSpPr/>
            <p:nvPr/>
          </p:nvSpPr>
          <p:spPr bwMode="auto">
            <a:xfrm>
              <a:off x="3657600" y="2019259"/>
              <a:ext cx="1828800" cy="530519"/>
            </a:xfrm>
            <a:prstGeom prst="roundRect">
              <a:avLst/>
            </a:prstGeom>
            <a:solidFill>
              <a:schemeClr val="accent1"/>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lt-LT" sz="1600" b="1" dirty="0" smtClean="0">
                  <a:solidFill>
                    <a:srgbClr val="FFFFFF"/>
                  </a:solidFill>
                </a:rPr>
                <a:t>VIENMEČIAI</a:t>
              </a:r>
              <a:endParaRPr lang="en-US" sz="1600" b="1" dirty="0">
                <a:solidFill>
                  <a:srgbClr val="FFFFFF"/>
                </a:solidFill>
              </a:endParaRPr>
            </a:p>
          </p:txBody>
        </p:sp>
      </p:grpSp>
      <p:grpSp>
        <p:nvGrpSpPr>
          <p:cNvPr id="4" name="Group 118"/>
          <p:cNvGrpSpPr/>
          <p:nvPr/>
        </p:nvGrpSpPr>
        <p:grpSpPr>
          <a:xfrm>
            <a:off x="3658354" y="2324001"/>
            <a:ext cx="1828800" cy="570785"/>
            <a:chOff x="3657600" y="2716743"/>
            <a:chExt cx="1828800" cy="570785"/>
          </a:xfrm>
        </p:grpSpPr>
        <p:sp>
          <p:nvSpPr>
            <p:cNvPr id="116" name="Rounded Rectangle 115"/>
            <p:cNvSpPr/>
            <p:nvPr/>
          </p:nvSpPr>
          <p:spPr bwMode="auto">
            <a:xfrm>
              <a:off x="3657600" y="2716743"/>
              <a:ext cx="1828800" cy="530519"/>
            </a:xfrm>
            <a:prstGeom prst="roundRect">
              <a:avLst/>
            </a:prstGeom>
            <a:solidFill>
              <a:schemeClr val="accent2">
                <a:lumMod val="75000"/>
              </a:schemeClr>
            </a:solidFill>
            <a:ln w="9525">
              <a:noFill/>
              <a:round/>
              <a:headEnd/>
              <a:tailEnd/>
            </a:ln>
          </p:spPr>
          <p:txBody>
            <a:bodyPr vert="horz" wrap="square" lIns="91440" tIns="45720" rIns="91440" bIns="45720" numCol="1" rtlCol="0" anchor="ctr" anchorCtr="0" compatLnSpc="1">
              <a:prstTxWarp prst="textNoShape">
                <a:avLst/>
              </a:prstTxWarp>
            </a:bodyPr>
            <a:lstStyle/>
            <a:p>
              <a:pPr algn="ctr"/>
              <a:endParaRPr lang="en-US" sz="1600" b="1" dirty="0">
                <a:solidFill>
                  <a:srgbClr val="FFFFFF"/>
                </a:solidFill>
              </a:endParaRPr>
            </a:p>
          </p:txBody>
        </p:sp>
        <p:sp>
          <p:nvSpPr>
            <p:cNvPr id="89" name="Rounded Rectangle 88"/>
            <p:cNvSpPr/>
            <p:nvPr/>
          </p:nvSpPr>
          <p:spPr bwMode="auto">
            <a:xfrm>
              <a:off x="3657600" y="2757009"/>
              <a:ext cx="1828800" cy="530519"/>
            </a:xfrm>
            <a:prstGeom prst="roundRect">
              <a:avLst/>
            </a:prstGeom>
            <a:solidFill>
              <a:schemeClr val="accent2"/>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lt-LT" sz="1600" b="1" dirty="0" smtClean="0">
                  <a:solidFill>
                    <a:srgbClr val="FFFFFF"/>
                  </a:solidFill>
                </a:rPr>
                <a:t>DVIMEČIAI</a:t>
              </a:r>
              <a:endParaRPr lang="en-US" sz="1600" b="1" dirty="0">
                <a:solidFill>
                  <a:srgbClr val="FFFFFF"/>
                </a:solidFill>
              </a:endParaRPr>
            </a:p>
          </p:txBody>
        </p:sp>
      </p:grpSp>
      <p:grpSp>
        <p:nvGrpSpPr>
          <p:cNvPr id="5" name="Group 119"/>
          <p:cNvGrpSpPr/>
          <p:nvPr/>
        </p:nvGrpSpPr>
        <p:grpSpPr>
          <a:xfrm>
            <a:off x="3658354" y="3061752"/>
            <a:ext cx="1828800" cy="570785"/>
            <a:chOff x="3657600" y="3454494"/>
            <a:chExt cx="1828800" cy="570785"/>
          </a:xfrm>
        </p:grpSpPr>
        <p:sp>
          <p:nvSpPr>
            <p:cNvPr id="117" name="Rounded Rectangle 116"/>
            <p:cNvSpPr/>
            <p:nvPr/>
          </p:nvSpPr>
          <p:spPr bwMode="auto">
            <a:xfrm>
              <a:off x="3657600" y="3454494"/>
              <a:ext cx="1828800" cy="530519"/>
            </a:xfrm>
            <a:prstGeom prst="roundRect">
              <a:avLst/>
            </a:prstGeom>
            <a:solidFill>
              <a:schemeClr val="accent3">
                <a:lumMod val="75000"/>
              </a:schemeClr>
            </a:solidFill>
            <a:ln w="9525">
              <a:noFill/>
              <a:round/>
              <a:headEnd/>
              <a:tailEnd/>
            </a:ln>
          </p:spPr>
          <p:txBody>
            <a:bodyPr vert="horz" wrap="square" lIns="91440" tIns="45720" rIns="91440" bIns="45720" numCol="1" rtlCol="0" anchor="ctr" anchorCtr="0" compatLnSpc="1">
              <a:prstTxWarp prst="textNoShape">
                <a:avLst/>
              </a:prstTxWarp>
            </a:bodyPr>
            <a:lstStyle/>
            <a:p>
              <a:pPr algn="ctr"/>
              <a:endParaRPr lang="en-US" sz="1600" b="1" dirty="0">
                <a:solidFill>
                  <a:srgbClr val="FFFFFF"/>
                </a:solidFill>
              </a:endParaRPr>
            </a:p>
          </p:txBody>
        </p:sp>
        <p:sp>
          <p:nvSpPr>
            <p:cNvPr id="90" name="Rounded Rectangle 89"/>
            <p:cNvSpPr/>
            <p:nvPr/>
          </p:nvSpPr>
          <p:spPr bwMode="auto">
            <a:xfrm>
              <a:off x="3657600" y="3494760"/>
              <a:ext cx="1828800" cy="530519"/>
            </a:xfrm>
            <a:prstGeom prst="roundRect">
              <a:avLst/>
            </a:prstGeom>
            <a:solidFill>
              <a:schemeClr val="accent3"/>
            </a:solidFill>
            <a:ln w="9525">
              <a:noFill/>
              <a:round/>
              <a:headEnd/>
              <a:tailEnd/>
            </a:ln>
          </p:spPr>
          <p:txBody>
            <a:bodyPr vert="horz" wrap="square" lIns="91440" tIns="45720" rIns="91440" bIns="45720" numCol="1" rtlCol="0" anchor="ctr" anchorCtr="0" compatLnSpc="1">
              <a:prstTxWarp prst="textNoShape">
                <a:avLst/>
              </a:prstTxWarp>
            </a:bodyPr>
            <a:lstStyle/>
            <a:p>
              <a:pPr algn="ctr"/>
              <a:r>
                <a:rPr lang="lt-LT" sz="1600" b="1" dirty="0" smtClean="0">
                  <a:solidFill>
                    <a:srgbClr val="FFFFFF"/>
                  </a:solidFill>
                </a:rPr>
                <a:t>TRIMEČIAI</a:t>
              </a:r>
              <a:endParaRPr lang="en-US" sz="1600" b="1" dirty="0">
                <a:solidFill>
                  <a:srgbClr val="FFFFFF"/>
                </a:solidFill>
              </a:endParaRPr>
            </a:p>
          </p:txBody>
        </p:sp>
      </p:grpSp>
      <p:grpSp>
        <p:nvGrpSpPr>
          <p:cNvPr id="6" name="Group 90"/>
          <p:cNvGrpSpPr/>
          <p:nvPr/>
        </p:nvGrpSpPr>
        <p:grpSpPr>
          <a:xfrm>
            <a:off x="4836678" y="3837819"/>
            <a:ext cx="533282" cy="533277"/>
            <a:chOff x="618873" y="1239440"/>
            <a:chExt cx="650476" cy="650470"/>
          </a:xfrm>
        </p:grpSpPr>
        <p:sp>
          <p:nvSpPr>
            <p:cNvPr id="92" name="Oval 91"/>
            <p:cNvSpPr/>
            <p:nvPr/>
          </p:nvSpPr>
          <p:spPr>
            <a:xfrm>
              <a:off x="618873" y="1239440"/>
              <a:ext cx="650476" cy="650470"/>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176490"/>
                </a:solidFill>
              </a:endParaRPr>
            </a:p>
          </p:txBody>
        </p:sp>
        <p:sp>
          <p:nvSpPr>
            <p:cNvPr id="93" name="Freeform 38"/>
            <p:cNvSpPr>
              <a:spLocks noEditPoints="1"/>
            </p:cNvSpPr>
            <p:nvPr/>
          </p:nvSpPr>
          <p:spPr bwMode="auto">
            <a:xfrm rot="16200000">
              <a:off x="736069" y="1356633"/>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62626"/>
                </a:solidFill>
              </a:endParaRPr>
            </a:p>
          </p:txBody>
        </p:sp>
      </p:grpSp>
      <p:grpSp>
        <p:nvGrpSpPr>
          <p:cNvPr id="7" name="Group 93"/>
          <p:cNvGrpSpPr/>
          <p:nvPr/>
        </p:nvGrpSpPr>
        <p:grpSpPr>
          <a:xfrm rot="10800000">
            <a:off x="3581400" y="895350"/>
            <a:ext cx="533282" cy="533277"/>
            <a:chOff x="618873" y="1239440"/>
            <a:chExt cx="650476" cy="650470"/>
          </a:xfrm>
        </p:grpSpPr>
        <p:sp>
          <p:nvSpPr>
            <p:cNvPr id="95" name="Oval 94"/>
            <p:cNvSpPr/>
            <p:nvPr/>
          </p:nvSpPr>
          <p:spPr>
            <a:xfrm>
              <a:off x="618873" y="1239440"/>
              <a:ext cx="650476" cy="650470"/>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rgbClr val="176490"/>
                </a:solidFill>
              </a:endParaRPr>
            </a:p>
          </p:txBody>
        </p:sp>
        <p:sp>
          <p:nvSpPr>
            <p:cNvPr id="96" name="Freeform 38"/>
            <p:cNvSpPr>
              <a:spLocks noEditPoints="1"/>
            </p:cNvSpPr>
            <p:nvPr/>
          </p:nvSpPr>
          <p:spPr bwMode="auto">
            <a:xfrm rot="16200000">
              <a:off x="736069" y="1356633"/>
              <a:ext cx="416084" cy="416084"/>
            </a:xfrm>
            <a:custGeom>
              <a:avLst/>
              <a:gdLst/>
              <a:ahLst/>
              <a:cxnLst>
                <a:cxn ang="0">
                  <a:pos x="31" y="62"/>
                </a:cxn>
                <a:cxn ang="0">
                  <a:pos x="0" y="31"/>
                </a:cxn>
                <a:cxn ang="0">
                  <a:pos x="31" y="0"/>
                </a:cxn>
                <a:cxn ang="0">
                  <a:pos x="62" y="31"/>
                </a:cxn>
                <a:cxn ang="0">
                  <a:pos x="31" y="62"/>
                </a:cxn>
                <a:cxn ang="0">
                  <a:pos x="51" y="30"/>
                </a:cxn>
                <a:cxn ang="0">
                  <a:pos x="48" y="26"/>
                </a:cxn>
                <a:cxn ang="0">
                  <a:pos x="46" y="25"/>
                </a:cxn>
                <a:cxn ang="0">
                  <a:pos x="44" y="26"/>
                </a:cxn>
                <a:cxn ang="0">
                  <a:pos x="36" y="33"/>
                </a:cxn>
                <a:cxn ang="0">
                  <a:pos x="36" y="13"/>
                </a:cxn>
                <a:cxn ang="0">
                  <a:pos x="34" y="11"/>
                </a:cxn>
                <a:cxn ang="0">
                  <a:pos x="29" y="11"/>
                </a:cxn>
                <a:cxn ang="0">
                  <a:pos x="26" y="13"/>
                </a:cxn>
                <a:cxn ang="0">
                  <a:pos x="26" y="33"/>
                </a:cxn>
                <a:cxn ang="0">
                  <a:pos x="19" y="26"/>
                </a:cxn>
                <a:cxn ang="0">
                  <a:pos x="17" y="25"/>
                </a:cxn>
                <a:cxn ang="0">
                  <a:pos x="15" y="26"/>
                </a:cxn>
                <a:cxn ang="0">
                  <a:pos x="11" y="30"/>
                </a:cxn>
                <a:cxn ang="0">
                  <a:pos x="11" y="31"/>
                </a:cxn>
                <a:cxn ang="0">
                  <a:pos x="11" y="33"/>
                </a:cxn>
                <a:cxn ang="0">
                  <a:pos x="26" y="48"/>
                </a:cxn>
                <a:cxn ang="0">
                  <a:pos x="30" y="51"/>
                </a:cxn>
                <a:cxn ang="0">
                  <a:pos x="31" y="52"/>
                </a:cxn>
                <a:cxn ang="0">
                  <a:pos x="33" y="51"/>
                </a:cxn>
                <a:cxn ang="0">
                  <a:pos x="37" y="48"/>
                </a:cxn>
                <a:cxn ang="0">
                  <a:pos x="51" y="33"/>
                </a:cxn>
                <a:cxn ang="0">
                  <a:pos x="52" y="31"/>
                </a:cxn>
                <a:cxn ang="0">
                  <a:pos x="51" y="30"/>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51" y="30"/>
                  </a:moveTo>
                  <a:cubicBezTo>
                    <a:pt x="48" y="26"/>
                    <a:pt x="48" y="26"/>
                    <a:pt x="48" y="26"/>
                  </a:cubicBezTo>
                  <a:cubicBezTo>
                    <a:pt x="47" y="25"/>
                    <a:pt x="47" y="25"/>
                    <a:pt x="46" y="25"/>
                  </a:cubicBezTo>
                  <a:cubicBezTo>
                    <a:pt x="45" y="25"/>
                    <a:pt x="45" y="25"/>
                    <a:pt x="44" y="26"/>
                  </a:cubicBezTo>
                  <a:cubicBezTo>
                    <a:pt x="36" y="33"/>
                    <a:pt x="36" y="33"/>
                    <a:pt x="36" y="33"/>
                  </a:cubicBezTo>
                  <a:cubicBezTo>
                    <a:pt x="36" y="13"/>
                    <a:pt x="36" y="13"/>
                    <a:pt x="36" y="13"/>
                  </a:cubicBezTo>
                  <a:cubicBezTo>
                    <a:pt x="36" y="12"/>
                    <a:pt x="35" y="11"/>
                    <a:pt x="34" y="11"/>
                  </a:cubicBezTo>
                  <a:cubicBezTo>
                    <a:pt x="29" y="11"/>
                    <a:pt x="29" y="11"/>
                    <a:pt x="29" y="11"/>
                  </a:cubicBezTo>
                  <a:cubicBezTo>
                    <a:pt x="27" y="11"/>
                    <a:pt x="26" y="12"/>
                    <a:pt x="26" y="13"/>
                  </a:cubicBezTo>
                  <a:cubicBezTo>
                    <a:pt x="26" y="33"/>
                    <a:pt x="26" y="33"/>
                    <a:pt x="26" y="33"/>
                  </a:cubicBezTo>
                  <a:cubicBezTo>
                    <a:pt x="19" y="26"/>
                    <a:pt x="19" y="26"/>
                    <a:pt x="19" y="26"/>
                  </a:cubicBezTo>
                  <a:cubicBezTo>
                    <a:pt x="18" y="25"/>
                    <a:pt x="17" y="25"/>
                    <a:pt x="17" y="25"/>
                  </a:cubicBezTo>
                  <a:cubicBezTo>
                    <a:pt x="16" y="25"/>
                    <a:pt x="15" y="25"/>
                    <a:pt x="15" y="26"/>
                  </a:cubicBezTo>
                  <a:cubicBezTo>
                    <a:pt x="11" y="30"/>
                    <a:pt x="11" y="30"/>
                    <a:pt x="11" y="30"/>
                  </a:cubicBezTo>
                  <a:cubicBezTo>
                    <a:pt x="11" y="30"/>
                    <a:pt x="11" y="31"/>
                    <a:pt x="11" y="31"/>
                  </a:cubicBezTo>
                  <a:cubicBezTo>
                    <a:pt x="11" y="32"/>
                    <a:pt x="11" y="33"/>
                    <a:pt x="11" y="33"/>
                  </a:cubicBezTo>
                  <a:cubicBezTo>
                    <a:pt x="26" y="48"/>
                    <a:pt x="26" y="48"/>
                    <a:pt x="26" y="48"/>
                  </a:cubicBezTo>
                  <a:cubicBezTo>
                    <a:pt x="30" y="51"/>
                    <a:pt x="30" y="51"/>
                    <a:pt x="30" y="51"/>
                  </a:cubicBezTo>
                  <a:cubicBezTo>
                    <a:pt x="30" y="52"/>
                    <a:pt x="31" y="52"/>
                    <a:pt x="31" y="52"/>
                  </a:cubicBezTo>
                  <a:cubicBezTo>
                    <a:pt x="32" y="52"/>
                    <a:pt x="33" y="52"/>
                    <a:pt x="33" y="51"/>
                  </a:cubicBezTo>
                  <a:cubicBezTo>
                    <a:pt x="37" y="48"/>
                    <a:pt x="37" y="48"/>
                    <a:pt x="37" y="48"/>
                  </a:cubicBezTo>
                  <a:cubicBezTo>
                    <a:pt x="51" y="33"/>
                    <a:pt x="51" y="33"/>
                    <a:pt x="51" y="33"/>
                  </a:cubicBezTo>
                  <a:cubicBezTo>
                    <a:pt x="52" y="33"/>
                    <a:pt x="52" y="32"/>
                    <a:pt x="52" y="31"/>
                  </a:cubicBezTo>
                  <a:cubicBezTo>
                    <a:pt x="52" y="31"/>
                    <a:pt x="52" y="30"/>
                    <a:pt x="51" y="3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srgbClr val="262626"/>
                </a:solidFill>
              </a:endParaRPr>
            </a:p>
          </p:txBody>
        </p:sp>
      </p:grpSp>
      <p:grpSp>
        <p:nvGrpSpPr>
          <p:cNvPr id="8" name="Group 58"/>
          <p:cNvGrpSpPr/>
          <p:nvPr/>
        </p:nvGrpSpPr>
        <p:grpSpPr>
          <a:xfrm>
            <a:off x="572173" y="2733852"/>
            <a:ext cx="2276195" cy="658871"/>
            <a:chOff x="6646610" y="1404344"/>
            <a:chExt cx="2276195" cy="658871"/>
          </a:xfrm>
        </p:grpSpPr>
        <p:sp>
          <p:nvSpPr>
            <p:cNvPr id="104" name="TextBox 103"/>
            <p:cNvSpPr txBox="1"/>
            <p:nvPr/>
          </p:nvSpPr>
          <p:spPr>
            <a:xfrm>
              <a:off x="6646610" y="1663105"/>
              <a:ext cx="2276195" cy="400110"/>
            </a:xfrm>
            <a:prstGeom prst="rect">
              <a:avLst/>
            </a:prstGeom>
            <a:noFill/>
          </p:spPr>
          <p:txBody>
            <a:bodyPr wrap="square" lIns="0" tIns="0" rIns="0" bIns="0" rtlCol="0">
              <a:spAutoFit/>
            </a:bodyPr>
            <a:lstStyle/>
            <a:p>
              <a:pPr lvl="0" algn="r">
                <a:spcBef>
                  <a:spcPct val="20000"/>
                </a:spcBef>
                <a:defRPr/>
              </a:pPr>
              <a:r>
                <a:rPr lang="lt-LT" sz="1400" b="1" dirty="0">
                  <a:solidFill>
                    <a:srgbClr val="262626">
                      <a:lumMod val="65000"/>
                      <a:lumOff val="35000"/>
                    </a:srgbClr>
                  </a:solidFill>
                </a:rPr>
                <a:t>Iki </a:t>
              </a:r>
              <a:r>
                <a:rPr lang="lt-LT" sz="1400" b="1" dirty="0" smtClean="0">
                  <a:solidFill>
                    <a:srgbClr val="262626">
                      <a:lumMod val="65000"/>
                      <a:lumOff val="35000"/>
                    </a:srgbClr>
                  </a:solidFill>
                </a:rPr>
                <a:t>20</a:t>
              </a:r>
              <a:r>
                <a:rPr lang="en-US" sz="1400" b="1" dirty="0" smtClean="0">
                  <a:solidFill>
                    <a:srgbClr val="262626">
                      <a:lumMod val="65000"/>
                      <a:lumOff val="35000"/>
                    </a:srgbClr>
                  </a:solidFill>
                </a:rPr>
                <a:t>2</a:t>
              </a:r>
              <a:r>
                <a:rPr lang="lt-LT" sz="1400" b="1" dirty="0" smtClean="0">
                  <a:solidFill>
                    <a:srgbClr val="262626">
                      <a:lumMod val="65000"/>
                      <a:lumOff val="35000"/>
                    </a:srgbClr>
                  </a:solidFill>
                </a:rPr>
                <a:t>1 </a:t>
              </a:r>
              <a:r>
                <a:rPr lang="lt-LT" sz="1400" b="1" dirty="0">
                  <a:solidFill>
                    <a:srgbClr val="262626">
                      <a:lumMod val="65000"/>
                      <a:lumOff val="35000"/>
                    </a:srgbClr>
                  </a:solidFill>
                </a:rPr>
                <a:t>m. spalio 1 d</a:t>
              </a:r>
              <a:r>
                <a:rPr lang="lt-LT" sz="1400" b="1" dirty="0" smtClean="0">
                  <a:solidFill>
                    <a:srgbClr val="262626">
                      <a:lumMod val="65000"/>
                      <a:lumOff val="35000"/>
                    </a:srgbClr>
                  </a:solidFill>
                </a:rPr>
                <a:t>.</a:t>
              </a:r>
              <a:endParaRPr lang="en-US" sz="1400" b="1" dirty="0">
                <a:solidFill>
                  <a:srgbClr val="262626">
                    <a:lumMod val="65000"/>
                    <a:lumOff val="35000"/>
                  </a:srgbClr>
                </a:solidFill>
              </a:endParaRPr>
            </a:p>
            <a:p>
              <a:pPr>
                <a:spcBef>
                  <a:spcPct val="20000"/>
                </a:spcBef>
                <a:defRPr/>
              </a:pPr>
              <a:endParaRPr lang="pl-PL" sz="1000" dirty="0">
                <a:solidFill>
                  <a:srgbClr val="262626">
                    <a:lumMod val="50000"/>
                    <a:lumOff val="50000"/>
                  </a:srgbClr>
                </a:solidFill>
              </a:endParaRPr>
            </a:p>
          </p:txBody>
        </p:sp>
        <p:sp>
          <p:nvSpPr>
            <p:cNvPr id="105" name="Rectangle 104"/>
            <p:cNvSpPr/>
            <p:nvPr/>
          </p:nvSpPr>
          <p:spPr>
            <a:xfrm>
              <a:off x="7419320" y="1404344"/>
              <a:ext cx="1082539" cy="215444"/>
            </a:xfrm>
            <a:prstGeom prst="rect">
              <a:avLst/>
            </a:prstGeom>
          </p:spPr>
          <p:txBody>
            <a:bodyPr wrap="none" lIns="0" tIns="0" rIns="0" bIns="0">
              <a:spAutoFit/>
            </a:bodyPr>
            <a:lstStyle/>
            <a:p>
              <a:pPr algn="r"/>
              <a:r>
                <a:rPr lang="lt-LT" sz="1400" b="1" dirty="0">
                  <a:solidFill>
                    <a:srgbClr val="0187AC"/>
                  </a:solidFill>
                </a:rPr>
                <a:t>Veiklų pabaiga</a:t>
              </a:r>
              <a:endParaRPr lang="en-US" sz="1400" b="1" dirty="0">
                <a:solidFill>
                  <a:srgbClr val="0187AC"/>
                </a:solidFill>
              </a:endParaRPr>
            </a:p>
          </p:txBody>
        </p:sp>
      </p:grpSp>
      <p:grpSp>
        <p:nvGrpSpPr>
          <p:cNvPr id="9" name="Group 56"/>
          <p:cNvGrpSpPr/>
          <p:nvPr/>
        </p:nvGrpSpPr>
        <p:grpSpPr>
          <a:xfrm>
            <a:off x="5619555" y="3448213"/>
            <a:ext cx="2276196" cy="644171"/>
            <a:chOff x="-404061" y="1395859"/>
            <a:chExt cx="2276196" cy="644171"/>
          </a:xfrm>
        </p:grpSpPr>
        <p:sp>
          <p:nvSpPr>
            <p:cNvPr id="107" name="TextBox 106"/>
            <p:cNvSpPr txBox="1"/>
            <p:nvPr/>
          </p:nvSpPr>
          <p:spPr>
            <a:xfrm>
              <a:off x="-404061" y="1639920"/>
              <a:ext cx="2276196" cy="400110"/>
            </a:xfrm>
            <a:prstGeom prst="rect">
              <a:avLst/>
            </a:prstGeom>
            <a:noFill/>
          </p:spPr>
          <p:txBody>
            <a:bodyPr wrap="square" lIns="0" tIns="0" rIns="0" bIns="0" rtlCol="0">
              <a:spAutoFit/>
            </a:bodyPr>
            <a:lstStyle/>
            <a:p>
              <a:pPr lvl="0" algn="r">
                <a:spcBef>
                  <a:spcPct val="20000"/>
                </a:spcBef>
                <a:defRPr/>
              </a:pPr>
              <a:r>
                <a:rPr lang="lt-LT" sz="1400" b="1" dirty="0">
                  <a:solidFill>
                    <a:srgbClr val="262626">
                      <a:lumMod val="65000"/>
                      <a:lumOff val="35000"/>
                    </a:srgbClr>
                  </a:solidFill>
                </a:rPr>
                <a:t>Iki 20</a:t>
              </a:r>
              <a:r>
                <a:rPr lang="en-US" sz="1400" b="1" dirty="0" smtClean="0">
                  <a:solidFill>
                    <a:srgbClr val="262626">
                      <a:lumMod val="65000"/>
                      <a:lumOff val="35000"/>
                    </a:srgbClr>
                  </a:solidFill>
                </a:rPr>
                <a:t>2</a:t>
              </a:r>
              <a:r>
                <a:rPr lang="lt-LT" sz="1400" b="1" dirty="0" smtClean="0">
                  <a:solidFill>
                    <a:srgbClr val="262626">
                      <a:lumMod val="65000"/>
                      <a:lumOff val="35000"/>
                    </a:srgbClr>
                  </a:solidFill>
                </a:rPr>
                <a:t>2 </a:t>
              </a:r>
              <a:r>
                <a:rPr lang="lt-LT" sz="1400" b="1" dirty="0">
                  <a:solidFill>
                    <a:srgbClr val="262626">
                      <a:lumMod val="65000"/>
                      <a:lumOff val="35000"/>
                    </a:srgbClr>
                  </a:solidFill>
                </a:rPr>
                <a:t>m. spalio 1 d.</a:t>
              </a:r>
              <a:endParaRPr lang="en-US" sz="1400" b="1" dirty="0">
                <a:solidFill>
                  <a:srgbClr val="262626">
                    <a:lumMod val="65000"/>
                    <a:lumOff val="35000"/>
                  </a:srgbClr>
                </a:solidFill>
              </a:endParaRPr>
            </a:p>
            <a:p>
              <a:pPr algn="r">
                <a:spcBef>
                  <a:spcPct val="20000"/>
                </a:spcBef>
                <a:defRPr/>
              </a:pPr>
              <a:endParaRPr lang="en-US" sz="1000" dirty="0">
                <a:solidFill>
                  <a:srgbClr val="262626">
                    <a:lumMod val="65000"/>
                    <a:lumOff val="35000"/>
                  </a:srgbClr>
                </a:solidFill>
              </a:endParaRPr>
            </a:p>
          </p:txBody>
        </p:sp>
        <p:sp>
          <p:nvSpPr>
            <p:cNvPr id="108" name="Rectangle 107"/>
            <p:cNvSpPr/>
            <p:nvPr/>
          </p:nvSpPr>
          <p:spPr>
            <a:xfrm>
              <a:off x="493925" y="1395859"/>
              <a:ext cx="1082605" cy="430887"/>
            </a:xfrm>
            <a:prstGeom prst="rect">
              <a:avLst/>
            </a:prstGeom>
          </p:spPr>
          <p:txBody>
            <a:bodyPr wrap="none" lIns="0" tIns="0" rIns="0" bIns="0">
              <a:spAutoFit/>
            </a:bodyPr>
            <a:lstStyle/>
            <a:p>
              <a:pPr algn="r"/>
              <a:r>
                <a:rPr lang="lt-LT" sz="1400" b="1" dirty="0">
                  <a:solidFill>
                    <a:srgbClr val="0187AC"/>
                  </a:solidFill>
                </a:rPr>
                <a:t>Veiklų pabaiga</a:t>
              </a:r>
              <a:endParaRPr lang="en-US" sz="1400" b="1" dirty="0">
                <a:solidFill>
                  <a:srgbClr val="0187AC"/>
                </a:solidFill>
              </a:endParaRPr>
            </a:p>
            <a:p>
              <a:pPr algn="r"/>
              <a:endParaRPr lang="en-US" sz="1400" b="1" dirty="0">
                <a:solidFill>
                  <a:srgbClr val="52C3CB"/>
                </a:solidFill>
              </a:endParaRPr>
            </a:p>
          </p:txBody>
        </p:sp>
      </p:grpSp>
      <p:grpSp>
        <p:nvGrpSpPr>
          <p:cNvPr id="10" name="Group 58"/>
          <p:cNvGrpSpPr/>
          <p:nvPr/>
        </p:nvGrpSpPr>
        <p:grpSpPr>
          <a:xfrm>
            <a:off x="1160699" y="1219024"/>
            <a:ext cx="2175905" cy="485517"/>
            <a:chOff x="7235136" y="1381522"/>
            <a:chExt cx="2175905" cy="312581"/>
          </a:xfrm>
        </p:grpSpPr>
        <p:sp>
          <p:nvSpPr>
            <p:cNvPr id="110" name="TextBox 109"/>
            <p:cNvSpPr txBox="1"/>
            <p:nvPr/>
          </p:nvSpPr>
          <p:spPr>
            <a:xfrm>
              <a:off x="7235136" y="1555398"/>
              <a:ext cx="2175905" cy="138705"/>
            </a:xfrm>
            <a:prstGeom prst="rect">
              <a:avLst/>
            </a:prstGeom>
            <a:noFill/>
          </p:spPr>
          <p:txBody>
            <a:bodyPr wrap="square" lIns="0" tIns="0" rIns="0" bIns="0" rtlCol="0">
              <a:spAutoFit/>
            </a:bodyPr>
            <a:lstStyle/>
            <a:p>
              <a:pPr>
                <a:spcBef>
                  <a:spcPct val="20000"/>
                </a:spcBef>
                <a:defRPr/>
              </a:pPr>
              <a:r>
                <a:rPr lang="lt-LT" sz="1400" b="1" dirty="0" smtClean="0">
                  <a:solidFill>
                    <a:srgbClr val="262626">
                      <a:lumMod val="50000"/>
                      <a:lumOff val="50000"/>
                    </a:srgbClr>
                  </a:solidFill>
                </a:rPr>
                <a:t>Nuo 2020 m. </a:t>
              </a:r>
              <a:r>
                <a:rPr lang="lt-LT" sz="1400" b="1" dirty="0" smtClean="0">
                  <a:solidFill>
                    <a:srgbClr val="FF0000"/>
                  </a:solidFill>
                </a:rPr>
                <a:t>kovo 1 d.</a:t>
              </a:r>
              <a:endParaRPr lang="en-US" sz="1400" b="1" dirty="0">
                <a:solidFill>
                  <a:srgbClr val="FF0000"/>
                </a:solidFill>
              </a:endParaRPr>
            </a:p>
          </p:txBody>
        </p:sp>
        <p:sp>
          <p:nvSpPr>
            <p:cNvPr id="111" name="Rectangle 110"/>
            <p:cNvSpPr/>
            <p:nvPr/>
          </p:nvSpPr>
          <p:spPr>
            <a:xfrm>
              <a:off x="7419320" y="1381522"/>
              <a:ext cx="1355221" cy="138705"/>
            </a:xfrm>
            <a:prstGeom prst="rect">
              <a:avLst/>
            </a:prstGeom>
          </p:spPr>
          <p:txBody>
            <a:bodyPr wrap="square" lIns="0" tIns="0" rIns="0" bIns="0">
              <a:spAutoFit/>
            </a:bodyPr>
            <a:lstStyle/>
            <a:p>
              <a:r>
                <a:rPr lang="lt-LT" sz="1400" b="1" dirty="0" smtClean="0">
                  <a:solidFill>
                    <a:srgbClr val="176490"/>
                  </a:solidFill>
                </a:rPr>
                <a:t>Veiklų pradžia</a:t>
              </a:r>
              <a:endParaRPr lang="en-US" sz="1400" b="1" dirty="0">
                <a:solidFill>
                  <a:srgbClr val="176490"/>
                </a:solidFill>
              </a:endParaRPr>
            </a:p>
          </p:txBody>
        </p:sp>
      </p:grpSp>
      <p:grpSp>
        <p:nvGrpSpPr>
          <p:cNvPr id="11" name="Group 56"/>
          <p:cNvGrpSpPr/>
          <p:nvPr/>
        </p:nvGrpSpPr>
        <p:grpSpPr>
          <a:xfrm>
            <a:off x="5682556" y="1981306"/>
            <a:ext cx="2276196" cy="471153"/>
            <a:chOff x="-341060" y="1410622"/>
            <a:chExt cx="2276196" cy="471153"/>
          </a:xfrm>
        </p:grpSpPr>
        <p:sp>
          <p:nvSpPr>
            <p:cNvPr id="113" name="TextBox 112"/>
            <p:cNvSpPr txBox="1"/>
            <p:nvPr/>
          </p:nvSpPr>
          <p:spPr>
            <a:xfrm>
              <a:off x="-341060" y="1666331"/>
              <a:ext cx="2276196" cy="215444"/>
            </a:xfrm>
            <a:prstGeom prst="rect">
              <a:avLst/>
            </a:prstGeom>
            <a:noFill/>
          </p:spPr>
          <p:txBody>
            <a:bodyPr wrap="square" lIns="0" tIns="0" rIns="0" bIns="0" rtlCol="0">
              <a:spAutoFit/>
            </a:bodyPr>
            <a:lstStyle/>
            <a:p>
              <a:pPr algn="r">
                <a:spcBef>
                  <a:spcPct val="20000"/>
                </a:spcBef>
                <a:defRPr/>
              </a:pPr>
              <a:r>
                <a:rPr lang="lt-LT" sz="1400" b="1" dirty="0" smtClean="0">
                  <a:solidFill>
                    <a:srgbClr val="262626">
                      <a:lumMod val="65000"/>
                      <a:lumOff val="35000"/>
                    </a:srgbClr>
                  </a:solidFill>
                </a:rPr>
                <a:t>Iki 2020 m. </a:t>
              </a:r>
              <a:r>
                <a:rPr lang="lt-LT" sz="1400" b="1" dirty="0" smtClean="0">
                  <a:solidFill>
                    <a:srgbClr val="FF0000"/>
                  </a:solidFill>
                </a:rPr>
                <a:t>spalio 1 d.*</a:t>
              </a:r>
              <a:endParaRPr lang="en-US" sz="1400" b="1" dirty="0">
                <a:solidFill>
                  <a:srgbClr val="FF0000"/>
                </a:solidFill>
              </a:endParaRPr>
            </a:p>
          </p:txBody>
        </p:sp>
        <p:sp>
          <p:nvSpPr>
            <p:cNvPr id="114" name="Rectangle 113"/>
            <p:cNvSpPr/>
            <p:nvPr/>
          </p:nvSpPr>
          <p:spPr>
            <a:xfrm>
              <a:off x="473872" y="1410622"/>
              <a:ext cx="1082540" cy="215444"/>
            </a:xfrm>
            <a:prstGeom prst="rect">
              <a:avLst/>
            </a:prstGeom>
          </p:spPr>
          <p:txBody>
            <a:bodyPr wrap="none" lIns="0" tIns="0" rIns="0" bIns="0">
              <a:spAutoFit/>
            </a:bodyPr>
            <a:lstStyle/>
            <a:p>
              <a:pPr algn="r"/>
              <a:r>
                <a:rPr lang="lt-LT" sz="1400" b="1" dirty="0" smtClean="0">
                  <a:solidFill>
                    <a:srgbClr val="0187AC"/>
                  </a:solidFill>
                </a:rPr>
                <a:t>Veiklų pabaiga</a:t>
              </a:r>
              <a:endParaRPr lang="en-US" sz="1400" b="1" dirty="0">
                <a:solidFill>
                  <a:srgbClr val="0187AC"/>
                </a:solidFill>
              </a:endParaRPr>
            </a:p>
          </p:txBody>
        </p:sp>
      </p:grpSp>
      <p:pic>
        <p:nvPicPr>
          <p:cNvPr id="35" name="Picture 34"/>
          <p:cNvPicPr>
            <a:picLocks noChangeAspect="1"/>
          </p:cNvPicPr>
          <p:nvPr/>
        </p:nvPicPr>
        <p:blipFill>
          <a:blip r:embed="rId3"/>
          <a:stretch>
            <a:fillRect/>
          </a:stretch>
        </p:blipFill>
        <p:spPr>
          <a:xfrm>
            <a:off x="7297845" y="4460242"/>
            <a:ext cx="1152729" cy="571976"/>
          </a:xfrm>
          <a:prstGeom prst="rect">
            <a:avLst/>
          </a:prstGeom>
        </p:spPr>
      </p:pic>
    </p:spTree>
    <p:extLst>
      <p:ext uri="{BB962C8B-B14F-4D97-AF65-F5344CB8AC3E}">
        <p14:creationId xmlns:p14="http://schemas.microsoft.com/office/powerpoint/2010/main" val="546124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4"/>
                                        </p:tgtEl>
                                        <p:attrNameLst>
                                          <p:attrName>style.visibility</p:attrName>
                                        </p:attrNameLst>
                                      </p:cBhvr>
                                      <p:to>
                                        <p:strVal val="visible"/>
                                      </p:to>
                                    </p:set>
                                    <p:animEffect transition="in" filter="wipe(left)">
                                      <p:cBhvr>
                                        <p:cTn id="13" dur="500"/>
                                        <p:tgtEl>
                                          <p:spTgt spid="84"/>
                                        </p:tgtEl>
                                      </p:cBhvr>
                                    </p:animEffect>
                                  </p:childTnLst>
                                </p:cTn>
                              </p:par>
                            </p:childTnLst>
                          </p:cTn>
                        </p:par>
                        <p:par>
                          <p:cTn id="14" fill="hold">
                            <p:stCondLst>
                              <p:cond delay="1000"/>
                            </p:stCondLst>
                            <p:childTnLst>
                              <p:par>
                                <p:cTn id="15" presetID="53" presetClass="entr" presetSubtype="0"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par>
                          <p:cTn id="20" fill="hold">
                            <p:stCondLst>
                              <p:cond delay="1500"/>
                            </p:stCondLst>
                            <p:childTnLst>
                              <p:par>
                                <p:cTn id="21" presetID="22" presetClass="entr" presetSubtype="8"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left)">
                                      <p:cBhvr>
                                        <p:cTn id="23" dur="500"/>
                                        <p:tgtEl>
                                          <p:spTgt spid="10"/>
                                        </p:tgtEl>
                                      </p:cBhvr>
                                    </p:animEffect>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80"/>
                                        </p:tgtEl>
                                        <p:attrNameLst>
                                          <p:attrName>style.visibility</p:attrName>
                                        </p:attrNameLst>
                                      </p:cBhvr>
                                      <p:to>
                                        <p:strVal val="visible"/>
                                      </p:to>
                                    </p:set>
                                    <p:animEffect transition="in" filter="wipe(right)">
                                      <p:cBhvr>
                                        <p:cTn id="27" dur="500"/>
                                        <p:tgtEl>
                                          <p:spTgt spid="80"/>
                                        </p:tgtEl>
                                      </p:cBhvr>
                                    </p:animEffect>
                                  </p:childTnLst>
                                </p:cTn>
                              </p:par>
                            </p:childTnLst>
                          </p:cTn>
                        </p:par>
                        <p:par>
                          <p:cTn id="28" fill="hold">
                            <p:stCondLst>
                              <p:cond delay="2500"/>
                            </p:stCondLst>
                            <p:childTnLst>
                              <p:par>
                                <p:cTn id="29" presetID="53" presetClass="entr" presetSubtype="0" fill="hold"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right)">
                                      <p:cBhvr>
                                        <p:cTn id="37" dur="500"/>
                                        <p:tgtEl>
                                          <p:spTgt spid="11"/>
                                        </p:tgtEl>
                                      </p:cBhvr>
                                    </p:animEffect>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wipe(left)">
                                      <p:cBhvr>
                                        <p:cTn id="41" dur="500"/>
                                        <p:tgtEl>
                                          <p:spTgt spid="85"/>
                                        </p:tgtEl>
                                      </p:cBhvr>
                                    </p:animEffect>
                                  </p:childTnLst>
                                </p:cTn>
                              </p:par>
                            </p:childTnLst>
                          </p:cTn>
                        </p:par>
                        <p:par>
                          <p:cTn id="42" fill="hold">
                            <p:stCondLst>
                              <p:cond delay="4000"/>
                            </p:stCondLst>
                            <p:childTnLst>
                              <p:par>
                                <p:cTn id="43" presetID="53" presetClass="entr" presetSubtype="0"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4500"/>
                            </p:stCondLst>
                            <p:childTnLst>
                              <p:par>
                                <p:cTn id="49" presetID="22" presetClass="entr" presetSubtype="8" fill="hold" nodeType="after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ipe(left)">
                                      <p:cBhvr>
                                        <p:cTn id="51" dur="500"/>
                                        <p:tgtEl>
                                          <p:spTgt spid="8"/>
                                        </p:tgtEl>
                                      </p:cBhvr>
                                    </p:animEffect>
                                  </p:childTnLst>
                                </p:cTn>
                              </p:par>
                            </p:childTnLst>
                          </p:cTn>
                        </p:par>
                        <p:par>
                          <p:cTn id="52" fill="hold">
                            <p:stCondLst>
                              <p:cond delay="5000"/>
                            </p:stCondLst>
                            <p:childTnLst>
                              <p:par>
                                <p:cTn id="53" presetID="22" presetClass="entr" presetSubtype="2"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right)">
                                      <p:cBhvr>
                                        <p:cTn id="55" dur="500"/>
                                        <p:tgtEl>
                                          <p:spTgt spid="86"/>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6"/>
                                        </p:tgtEl>
                                        <p:attrNameLst>
                                          <p:attrName>style.visibility</p:attrName>
                                        </p:attrNameLst>
                                      </p:cBhvr>
                                      <p:to>
                                        <p:strVal val="visible"/>
                                      </p:to>
                                    </p:set>
                                    <p:anim calcmode="lin" valueType="num">
                                      <p:cBhvr>
                                        <p:cTn id="59" dur="500" fill="hold"/>
                                        <p:tgtEl>
                                          <p:spTgt spid="6"/>
                                        </p:tgtEl>
                                        <p:attrNameLst>
                                          <p:attrName>ppt_w</p:attrName>
                                        </p:attrNameLst>
                                      </p:cBhvr>
                                      <p:tavLst>
                                        <p:tav tm="0">
                                          <p:val>
                                            <p:fltVal val="0"/>
                                          </p:val>
                                        </p:tav>
                                        <p:tav tm="100000">
                                          <p:val>
                                            <p:strVal val="#ppt_w"/>
                                          </p:val>
                                        </p:tav>
                                      </p:tavLst>
                                    </p:anim>
                                    <p:anim calcmode="lin" valueType="num">
                                      <p:cBhvr>
                                        <p:cTn id="60" dur="500" fill="hold"/>
                                        <p:tgtEl>
                                          <p:spTgt spid="6"/>
                                        </p:tgtEl>
                                        <p:attrNameLst>
                                          <p:attrName>ppt_h</p:attrName>
                                        </p:attrNameLst>
                                      </p:cBhvr>
                                      <p:tavLst>
                                        <p:tav tm="0">
                                          <p:val>
                                            <p:fltVal val="0"/>
                                          </p:val>
                                        </p:tav>
                                        <p:tav tm="100000">
                                          <p:val>
                                            <p:strVal val="#ppt_h"/>
                                          </p:val>
                                        </p:tav>
                                      </p:tavLst>
                                    </p:anim>
                                    <p:animEffect transition="in" filter="fade">
                                      <p:cBhvr>
                                        <p:cTn id="61" dur="500"/>
                                        <p:tgtEl>
                                          <p:spTgt spid="6"/>
                                        </p:tgtEl>
                                      </p:cBhvr>
                                    </p:animEffect>
                                  </p:childTnLst>
                                </p:cTn>
                              </p:par>
                            </p:childTnLst>
                          </p:cTn>
                        </p:par>
                        <p:par>
                          <p:cTn id="62" fill="hold">
                            <p:stCondLst>
                              <p:cond delay="6000"/>
                            </p:stCondLst>
                            <p:childTnLst>
                              <p:par>
                                <p:cTn id="63" presetID="22" presetClass="entr" presetSubtype="2" fill="hold" nodeType="afterEffect">
                                  <p:stCondLst>
                                    <p:cond delay="0"/>
                                  </p:stCondLst>
                                  <p:childTnLst>
                                    <p:set>
                                      <p:cBhvr>
                                        <p:cTn id="64" dur="1" fill="hold">
                                          <p:stCondLst>
                                            <p:cond delay="0"/>
                                          </p:stCondLst>
                                        </p:cTn>
                                        <p:tgtEl>
                                          <p:spTgt spid="9"/>
                                        </p:tgtEl>
                                        <p:attrNameLst>
                                          <p:attrName>style.visibility</p:attrName>
                                        </p:attrNameLst>
                                      </p:cBhvr>
                                      <p:to>
                                        <p:strVal val="visible"/>
                                      </p:to>
                                    </p:set>
                                    <p:animEffect transition="in" filter="wipe(right)">
                                      <p:cBhvr>
                                        <p:cTn id="6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84"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lt-LT"/>
          </a:p>
        </p:txBody>
      </p:sp>
      <p:sp>
        <p:nvSpPr>
          <p:cNvPr id="3" name="Text Placeholder 2"/>
          <p:cNvSpPr>
            <a:spLocks noGrp="1"/>
          </p:cNvSpPr>
          <p:nvPr>
            <p:ph type="body" sz="half" idx="2"/>
          </p:nvPr>
        </p:nvSpPr>
        <p:spPr/>
        <p:txBody>
          <a:bodyPr/>
          <a:lstStyle/>
          <a:p>
            <a:endParaRPr lang="lt-LT"/>
          </a:p>
        </p:txBody>
      </p:sp>
      <p:pic>
        <p:nvPicPr>
          <p:cNvPr id="6" name="Picture 5"/>
          <p:cNvPicPr>
            <a:picLocks noChangeAspect="1"/>
          </p:cNvPicPr>
          <p:nvPr/>
        </p:nvPicPr>
        <p:blipFill>
          <a:blip r:embed="rId3"/>
          <a:stretch>
            <a:fillRect/>
          </a:stretch>
        </p:blipFill>
        <p:spPr>
          <a:xfrm>
            <a:off x="609600" y="-110255"/>
            <a:ext cx="6657975" cy="5248275"/>
          </a:xfrm>
          <a:prstGeom prst="rect">
            <a:avLst/>
          </a:prstGeom>
        </p:spPr>
      </p:pic>
      <p:pic>
        <p:nvPicPr>
          <p:cNvPr id="9" name="Picture 8"/>
          <p:cNvPicPr>
            <a:picLocks noChangeAspect="1"/>
          </p:cNvPicPr>
          <p:nvPr/>
        </p:nvPicPr>
        <p:blipFill>
          <a:blip r:embed="rId4"/>
          <a:stretch>
            <a:fillRect/>
          </a:stretch>
        </p:blipFill>
        <p:spPr>
          <a:xfrm>
            <a:off x="7297845" y="4460242"/>
            <a:ext cx="1152729" cy="571976"/>
          </a:xfrm>
          <a:prstGeom prst="rect">
            <a:avLst/>
          </a:prstGeom>
        </p:spPr>
      </p:pic>
      <p:sp>
        <p:nvSpPr>
          <p:cNvPr id="12" name="Left Arrow 11"/>
          <p:cNvSpPr/>
          <p:nvPr/>
        </p:nvSpPr>
        <p:spPr>
          <a:xfrm>
            <a:off x="4114800" y="2800350"/>
            <a:ext cx="4724400" cy="1752600"/>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400" b="1" dirty="0" smtClean="0"/>
              <a:t>NAUJIENA</a:t>
            </a:r>
            <a:r>
              <a:rPr lang="en-US" sz="2400" b="1" dirty="0" smtClean="0"/>
              <a:t>!</a:t>
            </a:r>
          </a:p>
          <a:p>
            <a:pPr algn="ctr"/>
            <a:r>
              <a:rPr lang="en-US" sz="2400" dirty="0"/>
              <a:t>N</a:t>
            </a:r>
            <a:r>
              <a:rPr lang="lt-LT" sz="2400" dirty="0" err="1" smtClean="0"/>
              <a:t>egali</a:t>
            </a:r>
            <a:r>
              <a:rPr lang="lt-LT" sz="2400" dirty="0" smtClean="0"/>
              <a:t> viršyti </a:t>
            </a:r>
            <a:r>
              <a:rPr lang="en-US" sz="2400" dirty="0" smtClean="0"/>
              <a:t>25 % </a:t>
            </a:r>
            <a:endParaRPr lang="lt-LT" sz="2400" dirty="0"/>
          </a:p>
        </p:txBody>
      </p:sp>
    </p:spTree>
    <p:extLst>
      <p:ext uri="{BB962C8B-B14F-4D97-AF65-F5344CB8AC3E}">
        <p14:creationId xmlns:p14="http://schemas.microsoft.com/office/powerpoint/2010/main" val="13194839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76200" y="997559"/>
            <a:ext cx="8991600" cy="3785652"/>
          </a:xfrm>
          <a:prstGeom prst="rect">
            <a:avLst/>
          </a:prstGeom>
          <a:noFill/>
        </p:spPr>
        <p:txBody>
          <a:bodyPr wrap="square" rtlCol="0">
            <a:spAutoFit/>
          </a:bodyPr>
          <a:lstStyle/>
          <a:p>
            <a:r>
              <a:rPr lang="lt-LT" sz="1600" b="1" u="sng" dirty="0"/>
              <a:t>Tiesioginės projekto išlaidos</a:t>
            </a:r>
            <a:r>
              <a:rPr lang="lt-LT" sz="1600" b="1" u="sng" dirty="0" smtClean="0"/>
              <a:t>:</a:t>
            </a:r>
          </a:p>
          <a:p>
            <a:endParaRPr lang="lt-LT" sz="1600" b="1" u="sng" dirty="0"/>
          </a:p>
          <a:p>
            <a:pPr marL="285750" indent="-285750" algn="just">
              <a:buFont typeface="Arial" panose="020B0604020202020204" pitchFamily="34" charset="0"/>
              <a:buChar char="•"/>
            </a:pPr>
            <a:r>
              <a:rPr lang="lt-LT" sz="1600" dirty="0"/>
              <a:t>H</a:t>
            </a:r>
            <a:r>
              <a:rPr lang="lt-LT" sz="1600" dirty="0" smtClean="0"/>
              <a:t>onorarai </a:t>
            </a:r>
            <a:r>
              <a:rPr lang="lt-LT" sz="1600" dirty="0"/>
              <a:t>pranešėjams, ekspertams, jų socialinio draudimo įmokos;</a:t>
            </a:r>
          </a:p>
          <a:p>
            <a:pPr marL="285750" indent="-285750" algn="just">
              <a:buFont typeface="Arial" panose="020B0604020202020204" pitchFamily="34" charset="0"/>
              <a:buChar char="•"/>
            </a:pPr>
            <a:r>
              <a:rPr lang="lt-LT" sz="1600" dirty="0" smtClean="0"/>
              <a:t>DU išlaidos</a:t>
            </a:r>
            <a:r>
              <a:rPr lang="lt-LT" sz="1600" dirty="0"/>
              <a:t>, susijusios su projekto veiklų įgyvendinimu, ir su </a:t>
            </a:r>
            <a:r>
              <a:rPr lang="lt-LT" sz="1600" dirty="0" smtClean="0"/>
              <a:t>DU susijusios </a:t>
            </a:r>
            <a:r>
              <a:rPr lang="lt-LT" sz="1600" dirty="0"/>
              <a:t>išlaidos; </a:t>
            </a:r>
          </a:p>
          <a:p>
            <a:pPr marL="285750" indent="-285750" algn="just">
              <a:buFont typeface="Arial" panose="020B0604020202020204" pitchFamily="34" charset="0"/>
              <a:buChar char="•"/>
            </a:pPr>
            <a:r>
              <a:rPr lang="lt-LT" sz="1600" dirty="0" smtClean="0"/>
              <a:t>komandiruočių </a:t>
            </a:r>
            <a:r>
              <a:rPr lang="lt-LT" sz="1600" dirty="0"/>
              <a:t>(kelionių) išlaidos;</a:t>
            </a:r>
          </a:p>
          <a:p>
            <a:pPr marL="285750" indent="-285750" algn="just">
              <a:buFont typeface="Arial" panose="020B0604020202020204" pitchFamily="34" charset="0"/>
              <a:buChar char="•"/>
            </a:pPr>
            <a:r>
              <a:rPr lang="lt-LT" sz="1600" dirty="0" smtClean="0"/>
              <a:t>paslaugų </a:t>
            </a:r>
            <a:r>
              <a:rPr lang="lt-LT" sz="1600" dirty="0"/>
              <a:t>(tokių kaip renginių organizavimo, maitinimo, transporto, įrangos renginiams nuomos) pirkimo </a:t>
            </a:r>
            <a:r>
              <a:rPr lang="lt-LT" sz="1600" dirty="0" smtClean="0"/>
              <a:t>išlaidos;</a:t>
            </a:r>
          </a:p>
          <a:p>
            <a:pPr marL="285750" indent="-285750" algn="just">
              <a:buFont typeface="Arial" panose="020B0604020202020204" pitchFamily="34" charset="0"/>
              <a:buChar char="•"/>
            </a:pPr>
            <a:r>
              <a:rPr lang="lt-LT" sz="1600" dirty="0" smtClean="0"/>
              <a:t>įrangos įsigijimo išlaidos, </a:t>
            </a:r>
            <a:r>
              <a:rPr lang="lt-LT" sz="1600" dirty="0"/>
              <a:t>jeigu tai yra projekto sudedamoji </a:t>
            </a:r>
            <a:r>
              <a:rPr lang="lt-LT" sz="1600" dirty="0" smtClean="0"/>
              <a:t>dalis; </a:t>
            </a:r>
            <a:endParaRPr lang="lt-LT" sz="1600" dirty="0"/>
          </a:p>
          <a:p>
            <a:pPr marL="285750" indent="-285750" algn="just">
              <a:buFont typeface="Arial" panose="020B0604020202020204" pitchFamily="34" charset="0"/>
              <a:buChar char="•"/>
            </a:pPr>
            <a:r>
              <a:rPr lang="lt-LT" sz="1600" dirty="0"/>
              <a:t>d</a:t>
            </a:r>
            <a:r>
              <a:rPr lang="lt-LT" sz="1600" dirty="0" smtClean="0"/>
              <a:t>arbų </a:t>
            </a:r>
            <a:r>
              <a:rPr lang="lt-LT" sz="1600" dirty="0"/>
              <a:t>atlikimo </a:t>
            </a:r>
            <a:r>
              <a:rPr lang="lt-LT" sz="1600" dirty="0" smtClean="0"/>
              <a:t>išlaidos, </a:t>
            </a:r>
            <a:r>
              <a:rPr lang="lt-LT" sz="1600" dirty="0"/>
              <a:t>jeigu tai yra projekto sudedamoji dalis; </a:t>
            </a:r>
          </a:p>
          <a:p>
            <a:pPr marL="285750" indent="-285750" algn="just">
              <a:buFont typeface="Arial" panose="020B0604020202020204" pitchFamily="34" charset="0"/>
              <a:buChar char="•"/>
            </a:pPr>
            <a:r>
              <a:rPr lang="lt-LT" sz="1600" dirty="0" smtClean="0"/>
              <a:t>su </a:t>
            </a:r>
            <a:r>
              <a:rPr lang="lt-LT" sz="1600" dirty="0"/>
              <a:t>projekto viešinimu (straipsniai, informacijos sklaida socialiniuose tinkluose, </a:t>
            </a:r>
            <a:r>
              <a:rPr lang="lt-LT" sz="1600" dirty="0" smtClean="0"/>
              <a:t>plakatai ir kt.) </a:t>
            </a:r>
            <a:r>
              <a:rPr lang="lt-LT" sz="1600" dirty="0"/>
              <a:t>susijusios išlaidos;</a:t>
            </a:r>
          </a:p>
          <a:p>
            <a:pPr marL="285750" indent="-285750" algn="just">
              <a:buFont typeface="Arial" panose="020B0604020202020204" pitchFamily="34" charset="0"/>
              <a:buChar char="•"/>
            </a:pPr>
            <a:r>
              <a:rPr lang="lt-LT" sz="1600" dirty="0" smtClean="0"/>
              <a:t>DU </a:t>
            </a:r>
            <a:r>
              <a:rPr lang="lt-LT" sz="1600" dirty="0"/>
              <a:t>institucijų darbuotojams, dalyvaujantiems įgyvendinant projektus, skirtus su institucijos misija ir tikslais susijusiai veiklai vykdyti, jeigu tai neprieštarauja jų </a:t>
            </a:r>
            <a:r>
              <a:rPr lang="lt-LT" sz="1600" dirty="0" smtClean="0"/>
              <a:t>DU </a:t>
            </a:r>
            <a:r>
              <a:rPr lang="lt-LT" sz="1600" dirty="0"/>
              <a:t>reglamentuojančių teisės aktų nuostatoms</a:t>
            </a:r>
            <a:r>
              <a:rPr lang="lt-LT" sz="1600" dirty="0" smtClean="0"/>
              <a:t>;</a:t>
            </a:r>
            <a:endParaRPr lang="lt-LT" sz="1600" dirty="0"/>
          </a:p>
          <a:p>
            <a:pPr marL="285750" indent="-285750" algn="just">
              <a:buFont typeface="Arial" panose="020B0604020202020204" pitchFamily="34" charset="0"/>
              <a:buChar char="•"/>
            </a:pPr>
            <a:r>
              <a:rPr lang="lt-LT" sz="1600" dirty="0" smtClean="0"/>
              <a:t>PVM, </a:t>
            </a:r>
            <a:r>
              <a:rPr lang="lt-LT" sz="1600" dirty="0"/>
              <a:t>kurio projekto vykdytojas negali </a:t>
            </a:r>
            <a:r>
              <a:rPr lang="lt-LT" sz="1600" dirty="0" smtClean="0"/>
              <a:t>susigrąžinti</a:t>
            </a:r>
            <a:endParaRPr lang="lt-LT" sz="1600" dirty="0"/>
          </a:p>
        </p:txBody>
      </p:sp>
      <p:pic>
        <p:nvPicPr>
          <p:cNvPr id="7" name="Picture 6"/>
          <p:cNvPicPr>
            <a:picLocks noChangeAspect="1"/>
          </p:cNvPicPr>
          <p:nvPr/>
        </p:nvPicPr>
        <p:blipFill>
          <a:blip r:embed="rId3"/>
          <a:stretch>
            <a:fillRect/>
          </a:stretch>
        </p:blipFill>
        <p:spPr>
          <a:xfrm>
            <a:off x="7620000" y="4552950"/>
            <a:ext cx="762604" cy="403068"/>
          </a:xfrm>
          <a:prstGeom prst="rect">
            <a:avLst/>
          </a:prstGeom>
        </p:spPr>
      </p:pic>
      <p:sp>
        <p:nvSpPr>
          <p:cNvPr id="5" name="Title 1"/>
          <p:cNvSpPr>
            <a:spLocks noGrp="1"/>
          </p:cNvSpPr>
          <p:nvPr>
            <p:ph type="title"/>
          </p:nvPr>
        </p:nvSpPr>
        <p:spPr>
          <a:xfrm>
            <a:off x="1600200" y="214109"/>
            <a:ext cx="5715000" cy="345576"/>
          </a:xfrm>
        </p:spPr>
        <p:txBody>
          <a:bodyPr/>
          <a:lstStyle/>
          <a:p>
            <a:r>
              <a:rPr lang="lt-LT" dirty="0"/>
              <a:t>Vystomojo bendradarbiavimo bei paramos demokratijai programa</a:t>
            </a:r>
            <a:endParaRPr lang="en-US" dirty="0"/>
          </a:p>
        </p:txBody>
      </p:sp>
    </p:spTree>
    <p:extLst>
      <p:ext uri="{BB962C8B-B14F-4D97-AF65-F5344CB8AC3E}">
        <p14:creationId xmlns:p14="http://schemas.microsoft.com/office/powerpoint/2010/main" val="23129507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 y="895350"/>
            <a:ext cx="9083040" cy="4062651"/>
          </a:xfrm>
          <a:prstGeom prst="rect">
            <a:avLst/>
          </a:prstGeom>
          <a:noFill/>
        </p:spPr>
        <p:txBody>
          <a:bodyPr wrap="square" rtlCol="0">
            <a:spAutoFit/>
          </a:bodyPr>
          <a:lstStyle/>
          <a:p>
            <a:r>
              <a:rPr lang="lt-LT" sz="1600" b="1" dirty="0"/>
              <a:t>Netiesioginės projekto išlaidos –</a:t>
            </a:r>
            <a:r>
              <a:rPr lang="lt-LT" sz="1600" dirty="0"/>
              <a:t> numatytos projekto vykdymo </a:t>
            </a:r>
            <a:r>
              <a:rPr lang="lt-LT" sz="1600" b="1" dirty="0"/>
              <a:t> </a:t>
            </a:r>
            <a:r>
              <a:rPr lang="lt-LT" sz="1600" dirty="0"/>
              <a:t>išlaidos, kurios nėra skiriamos tiesiogiai projekto veikloms įgyvendinti, tačiau </a:t>
            </a:r>
            <a:r>
              <a:rPr lang="lt-LT" sz="1600" u="sng" dirty="0"/>
              <a:t>yra būtinos ir tiesiogiai susijusios su tiesioginėmis projekto išlaidomis</a:t>
            </a:r>
            <a:r>
              <a:rPr lang="lt-LT" sz="1600" dirty="0"/>
              <a:t>,</a:t>
            </a:r>
            <a:r>
              <a:rPr lang="lt-LT" sz="1600" b="1" dirty="0"/>
              <a:t> </a:t>
            </a:r>
            <a:r>
              <a:rPr lang="lt-LT" sz="1600" dirty="0"/>
              <a:t>tokios </a:t>
            </a:r>
            <a:r>
              <a:rPr lang="lt-LT" sz="1600" dirty="0" smtClean="0"/>
              <a:t>kaip:</a:t>
            </a:r>
          </a:p>
          <a:p>
            <a:endParaRPr lang="lt-LT" sz="1600" dirty="0" smtClean="0"/>
          </a:p>
          <a:p>
            <a:pPr marL="342900" indent="-342900" algn="just">
              <a:buFont typeface="Arial" panose="020B0604020202020204" pitchFamily="34" charset="0"/>
              <a:buChar char="•"/>
            </a:pPr>
            <a:r>
              <a:rPr lang="lt-LT" sz="1600" dirty="0" smtClean="0"/>
              <a:t>biuro </a:t>
            </a:r>
            <a:r>
              <a:rPr lang="lt-LT" sz="1600" dirty="0"/>
              <a:t>patalpų</a:t>
            </a:r>
            <a:r>
              <a:rPr lang="lt-LT" sz="1600" dirty="0" smtClean="0"/>
              <a:t>,</a:t>
            </a:r>
          </a:p>
          <a:p>
            <a:pPr marL="342900" indent="-342900" algn="just">
              <a:buFont typeface="Arial" panose="020B0604020202020204" pitchFamily="34" charset="0"/>
              <a:buChar char="•"/>
            </a:pPr>
            <a:r>
              <a:rPr lang="lt-LT" sz="1600" dirty="0" smtClean="0"/>
              <a:t>transporto </a:t>
            </a:r>
            <a:r>
              <a:rPr lang="lt-LT" sz="1600" dirty="0"/>
              <a:t>nuomos ir išlaikymo, </a:t>
            </a:r>
            <a:endParaRPr lang="lt-LT" sz="1600" dirty="0" smtClean="0"/>
          </a:p>
          <a:p>
            <a:pPr marL="342900" indent="-342900" algn="just">
              <a:buFont typeface="Arial" panose="020B0604020202020204" pitchFamily="34" charset="0"/>
              <a:buChar char="•"/>
            </a:pPr>
            <a:r>
              <a:rPr lang="lt-LT" sz="1600" dirty="0" smtClean="0"/>
              <a:t>trumpalaikio </a:t>
            </a:r>
            <a:r>
              <a:rPr lang="lt-LT" sz="1600" dirty="0"/>
              <a:t>materialiojo turto įsigijimo ar nuomos, </a:t>
            </a:r>
            <a:endParaRPr lang="lt-LT" sz="1600" dirty="0" smtClean="0"/>
          </a:p>
          <a:p>
            <a:pPr marL="342900" indent="-342900" algn="just">
              <a:buFont typeface="Arial" panose="020B0604020202020204" pitchFamily="34" charset="0"/>
              <a:buChar char="•"/>
            </a:pPr>
            <a:r>
              <a:rPr lang="lt-LT" sz="1600" dirty="0" smtClean="0"/>
              <a:t>ryšių</a:t>
            </a:r>
            <a:r>
              <a:rPr lang="lt-LT" sz="1600" dirty="0"/>
              <a:t>, finansinių paslaugų (mokėjimo paslaugų), </a:t>
            </a:r>
            <a:endParaRPr lang="lt-LT" sz="1600" dirty="0" smtClean="0"/>
          </a:p>
          <a:p>
            <a:pPr marL="342900" indent="-342900" algn="just">
              <a:buFont typeface="Arial" panose="020B0604020202020204" pitchFamily="34" charset="0"/>
              <a:buChar char="•"/>
            </a:pPr>
            <a:r>
              <a:rPr lang="lt-LT" sz="1600" dirty="0" smtClean="0"/>
              <a:t>išorės </a:t>
            </a:r>
            <a:r>
              <a:rPr lang="lt-LT" sz="1600" dirty="0"/>
              <a:t>audito</a:t>
            </a:r>
            <a:r>
              <a:rPr lang="lt-LT" sz="1600" dirty="0" smtClean="0"/>
              <a:t>,</a:t>
            </a:r>
          </a:p>
          <a:p>
            <a:pPr marL="342900" indent="-342900" algn="just">
              <a:buFont typeface="Arial" panose="020B0604020202020204" pitchFamily="34" charset="0"/>
              <a:buChar char="•"/>
            </a:pPr>
            <a:r>
              <a:rPr lang="lt-LT" sz="1600" dirty="0" smtClean="0"/>
              <a:t>projekto </a:t>
            </a:r>
            <a:r>
              <a:rPr lang="lt-LT" sz="1600" dirty="0"/>
              <a:t>vykdytojo patirtos projekto valdymo išlaidos (pavyzdžiui,</a:t>
            </a:r>
            <a:r>
              <a:rPr lang="lt-LT" sz="1600" b="1" dirty="0"/>
              <a:t> </a:t>
            </a:r>
            <a:r>
              <a:rPr lang="lt-LT" sz="1600" dirty="0"/>
              <a:t>projekto vadovo, koordinatoriaus,</a:t>
            </a:r>
            <a:r>
              <a:rPr lang="lt-LT" sz="1600" b="1" dirty="0"/>
              <a:t> </a:t>
            </a:r>
            <a:r>
              <a:rPr lang="lt-LT" sz="1600" dirty="0"/>
              <a:t>projekto finansininko,</a:t>
            </a:r>
            <a:r>
              <a:rPr lang="lt-LT" sz="1600" b="1" dirty="0"/>
              <a:t> </a:t>
            </a:r>
            <a:r>
              <a:rPr lang="lt-LT" sz="1600" dirty="0"/>
              <a:t>kitų</a:t>
            </a:r>
            <a:r>
              <a:rPr lang="lt-LT" sz="1600" b="1" dirty="0"/>
              <a:t> </a:t>
            </a:r>
            <a:r>
              <a:rPr lang="lt-LT" sz="1600" dirty="0"/>
              <a:t>projekto komandos narių</a:t>
            </a:r>
            <a:r>
              <a:rPr lang="lt-LT" sz="1600" b="1" dirty="0"/>
              <a:t> </a:t>
            </a:r>
            <a:r>
              <a:rPr lang="lt-LT" sz="1600" dirty="0"/>
              <a:t>faktinio </a:t>
            </a:r>
            <a:r>
              <a:rPr lang="lt-LT" sz="1600" dirty="0" smtClean="0"/>
              <a:t>DU </a:t>
            </a:r>
            <a:r>
              <a:rPr lang="lt-LT" sz="1600" dirty="0"/>
              <a:t>ir su juo</a:t>
            </a:r>
            <a:r>
              <a:rPr lang="lt-LT" sz="1600" b="1" dirty="0"/>
              <a:t> </a:t>
            </a:r>
            <a:r>
              <a:rPr lang="lt-LT" sz="1600" dirty="0"/>
              <a:t>susijusios išlaidos, jeigu jos apskaičiuotos ir išmokėtos už faktinį darbo vykdant projektą laiką arba projekto valdymo ar buhalterinės apskaitos paslaugų pirkimo išlaidos),</a:t>
            </a:r>
            <a:r>
              <a:rPr lang="lt-LT" sz="1600" b="1" dirty="0"/>
              <a:t> </a:t>
            </a:r>
            <a:endParaRPr lang="lt-LT" sz="1600" b="1" dirty="0" smtClean="0"/>
          </a:p>
          <a:p>
            <a:pPr marL="342900" indent="-342900" algn="just">
              <a:buFont typeface="Arial" panose="020B0604020202020204" pitchFamily="34" charset="0"/>
              <a:buChar char="•"/>
            </a:pPr>
            <a:r>
              <a:rPr lang="lt-LT" sz="1600" dirty="0" smtClean="0"/>
              <a:t>kitos </a:t>
            </a:r>
            <a:r>
              <a:rPr lang="lt-LT" sz="1600" dirty="0"/>
              <a:t>projekto sąmatoje nenumatytos išlaidos, kurios yra būtinos</a:t>
            </a:r>
            <a:r>
              <a:rPr lang="lt-LT" sz="1600" b="1" dirty="0"/>
              <a:t> </a:t>
            </a:r>
            <a:r>
              <a:rPr lang="lt-LT" sz="1600" dirty="0"/>
              <a:t>projektui sėkmingai įgyvendinti arba kurios suteikė projektui papildomą pridėtinę vertę.</a:t>
            </a:r>
            <a:r>
              <a:rPr lang="lt-LT" sz="1600" b="1" dirty="0"/>
              <a:t> </a:t>
            </a:r>
            <a:endParaRPr lang="lt-LT" sz="1600" dirty="0"/>
          </a:p>
          <a:p>
            <a:endParaRPr lang="lt-LT" dirty="0"/>
          </a:p>
        </p:txBody>
      </p:sp>
      <p:pic>
        <p:nvPicPr>
          <p:cNvPr id="5" name="Picture 4"/>
          <p:cNvPicPr>
            <a:picLocks noChangeAspect="1"/>
          </p:cNvPicPr>
          <p:nvPr/>
        </p:nvPicPr>
        <p:blipFill>
          <a:blip r:embed="rId3"/>
          <a:stretch>
            <a:fillRect/>
          </a:stretch>
        </p:blipFill>
        <p:spPr>
          <a:xfrm>
            <a:off x="7391400" y="4602027"/>
            <a:ext cx="1059174" cy="525555"/>
          </a:xfrm>
          <a:prstGeom prst="rect">
            <a:avLst/>
          </a:prstGeom>
        </p:spPr>
      </p:pic>
      <p:sp>
        <p:nvSpPr>
          <p:cNvPr id="6" name="Title 1"/>
          <p:cNvSpPr>
            <a:spLocks noGrp="1"/>
          </p:cNvSpPr>
          <p:nvPr>
            <p:ph type="title"/>
          </p:nvPr>
        </p:nvSpPr>
        <p:spPr>
          <a:xfrm>
            <a:off x="1600200" y="214109"/>
            <a:ext cx="5715000" cy="345576"/>
          </a:xfrm>
        </p:spPr>
        <p:txBody>
          <a:bodyPr/>
          <a:lstStyle/>
          <a:p>
            <a:r>
              <a:rPr lang="lt-LT" dirty="0"/>
              <a:t>Vystomojo bendradarbiavimo bei paramos demokratijai programa</a:t>
            </a:r>
            <a:endParaRPr lang="en-US" dirty="0"/>
          </a:p>
        </p:txBody>
      </p:sp>
    </p:spTree>
    <p:extLst>
      <p:ext uri="{BB962C8B-B14F-4D97-AF65-F5344CB8AC3E}">
        <p14:creationId xmlns:p14="http://schemas.microsoft.com/office/powerpoint/2010/main" val="33276831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600200" y="214109"/>
            <a:ext cx="5715000" cy="345576"/>
          </a:xfrm>
        </p:spPr>
        <p:txBody>
          <a:bodyPr/>
          <a:lstStyle/>
          <a:p>
            <a:r>
              <a:rPr lang="lt-LT" dirty="0"/>
              <a:t>Vystomojo </a:t>
            </a:r>
            <a:r>
              <a:rPr lang="lt-LT" dirty="0" smtClean="0"/>
              <a:t>bendradarbiavimo </a:t>
            </a:r>
            <a:r>
              <a:rPr lang="lt-LT" dirty="0"/>
              <a:t>bei paramos demokratijai programa</a:t>
            </a:r>
            <a:endParaRPr lang="en-US" dirty="0"/>
          </a:p>
        </p:txBody>
      </p:sp>
      <p:pic>
        <p:nvPicPr>
          <p:cNvPr id="5" name="Picture 4"/>
          <p:cNvPicPr>
            <a:picLocks noChangeAspect="1"/>
          </p:cNvPicPr>
          <p:nvPr/>
        </p:nvPicPr>
        <p:blipFill>
          <a:blip r:embed="rId2"/>
          <a:stretch>
            <a:fillRect/>
          </a:stretch>
        </p:blipFill>
        <p:spPr>
          <a:xfrm>
            <a:off x="7391400" y="4602027"/>
            <a:ext cx="1059174" cy="525555"/>
          </a:xfrm>
          <a:prstGeom prst="rect">
            <a:avLst/>
          </a:prstGeom>
        </p:spPr>
      </p:pic>
      <p:sp>
        <p:nvSpPr>
          <p:cNvPr id="7" name="TextBox 6"/>
          <p:cNvSpPr txBox="1"/>
          <p:nvPr/>
        </p:nvSpPr>
        <p:spPr>
          <a:xfrm>
            <a:off x="304800" y="895350"/>
            <a:ext cx="8763000" cy="3693319"/>
          </a:xfrm>
          <a:prstGeom prst="rect">
            <a:avLst/>
          </a:prstGeom>
          <a:noFill/>
        </p:spPr>
        <p:txBody>
          <a:bodyPr wrap="square" rtlCol="0">
            <a:spAutoFit/>
          </a:bodyPr>
          <a:lstStyle/>
          <a:p>
            <a:pPr algn="just"/>
            <a:r>
              <a:rPr lang="lt-LT" b="1" u="sng" dirty="0" smtClean="0"/>
              <a:t>Netinkamomis finansuoti išlaidos laikomos:</a:t>
            </a:r>
          </a:p>
          <a:p>
            <a:pPr algn="just"/>
            <a:endParaRPr lang="lt-LT" b="1" u="sng" dirty="0" smtClean="0"/>
          </a:p>
          <a:p>
            <a:pPr marL="285750" indent="-285750" algn="just">
              <a:buFont typeface="Arial" panose="020B0604020202020204" pitchFamily="34" charset="0"/>
              <a:buChar char="•"/>
            </a:pPr>
            <a:r>
              <a:rPr lang="lt-LT" dirty="0" smtClean="0"/>
              <a:t>palūkanos</a:t>
            </a:r>
            <a:r>
              <a:rPr lang="lt-LT" dirty="0"/>
              <a:t>, kurias sumokėjo projekto vykdytojas, pasinaudojęs suteiktomis lėšomis;</a:t>
            </a:r>
          </a:p>
          <a:p>
            <a:pPr marL="285750" indent="-285750" algn="just">
              <a:buFont typeface="Arial" panose="020B0604020202020204" pitchFamily="34" charset="0"/>
              <a:buChar char="•"/>
            </a:pPr>
            <a:r>
              <a:rPr lang="lt-LT" dirty="0" smtClean="0"/>
              <a:t>nekilnojamojo </a:t>
            </a:r>
            <a:r>
              <a:rPr lang="lt-LT" dirty="0"/>
              <a:t>turto įsigijimo išlaidos,</a:t>
            </a:r>
            <a:r>
              <a:rPr lang="lt-LT" b="1" dirty="0"/>
              <a:t> </a:t>
            </a:r>
            <a:r>
              <a:rPr lang="lt-LT" b="1" u="sng" dirty="0"/>
              <a:t>išskyrus tuos atvejus, kai tai yra projekto </a:t>
            </a:r>
            <a:r>
              <a:rPr lang="lt-LT" b="1" u="sng" dirty="0" smtClean="0"/>
              <a:t>sudedamoji </a:t>
            </a:r>
            <a:r>
              <a:rPr lang="lt-LT" b="1" u="sng" dirty="0"/>
              <a:t>dalis</a:t>
            </a:r>
            <a:r>
              <a:rPr lang="lt-LT" u="sng" dirty="0"/>
              <a:t>;</a:t>
            </a:r>
          </a:p>
          <a:p>
            <a:pPr marL="285750" indent="-285750" algn="just">
              <a:buFont typeface="Arial" panose="020B0604020202020204" pitchFamily="34" charset="0"/>
              <a:buChar char="•"/>
            </a:pPr>
            <a:r>
              <a:rPr lang="lt-LT" dirty="0" smtClean="0"/>
              <a:t>ilgalaikio </a:t>
            </a:r>
            <a:r>
              <a:rPr lang="lt-LT" dirty="0"/>
              <a:t>turto įsigijimo išlaidos </a:t>
            </a:r>
            <a:r>
              <a:rPr lang="lt-LT" dirty="0" smtClean="0"/>
              <a:t>(įskaitant statybos darbus), </a:t>
            </a:r>
            <a:r>
              <a:rPr lang="lt-LT" b="1" u="sng" dirty="0"/>
              <a:t>išskyrus tuos atvejus, kai tai yra projekto sudedamoji dalis</a:t>
            </a:r>
            <a:r>
              <a:rPr lang="lt-LT" u="sng" dirty="0"/>
              <a:t>;</a:t>
            </a:r>
          </a:p>
          <a:p>
            <a:pPr marL="285750" indent="-285750" algn="just">
              <a:buFont typeface="Arial" panose="020B0604020202020204" pitchFamily="34" charset="0"/>
              <a:buChar char="•"/>
            </a:pPr>
            <a:r>
              <a:rPr lang="lt-LT" dirty="0" smtClean="0"/>
              <a:t>Paraiškoje nenumatyti </a:t>
            </a:r>
            <a:r>
              <a:rPr lang="lt-LT" dirty="0"/>
              <a:t>įnašai natūra vietoj numatyto finansavimo;</a:t>
            </a:r>
          </a:p>
          <a:p>
            <a:pPr marL="285750" indent="-285750" algn="just">
              <a:buFont typeface="Arial" panose="020B0604020202020204" pitchFamily="34" charset="0"/>
              <a:buChar char="•"/>
            </a:pPr>
            <a:r>
              <a:rPr lang="lt-LT" dirty="0" smtClean="0"/>
              <a:t>išlaidos</a:t>
            </a:r>
            <a:r>
              <a:rPr lang="lt-LT" dirty="0"/>
              <a:t>, kurios jau finansuojamos iš kitų šaltinių;</a:t>
            </a:r>
          </a:p>
          <a:p>
            <a:pPr marL="285750" indent="-285750" algn="just">
              <a:buFont typeface="Arial" panose="020B0604020202020204" pitchFamily="34" charset="0"/>
              <a:buChar char="•"/>
            </a:pPr>
            <a:r>
              <a:rPr lang="lt-LT" dirty="0" smtClean="0"/>
              <a:t>išlaidos</a:t>
            </a:r>
            <a:r>
              <a:rPr lang="lt-LT" dirty="0"/>
              <a:t>, kurios padidina projekto sąnaudas, proporcingai nepadidindamos jo vertės;</a:t>
            </a:r>
          </a:p>
          <a:p>
            <a:pPr marL="285750" indent="-285750" algn="just">
              <a:buFont typeface="Arial" panose="020B0604020202020204" pitchFamily="34" charset="0"/>
              <a:buChar char="•"/>
            </a:pPr>
            <a:r>
              <a:rPr lang="lt-LT" dirty="0" smtClean="0"/>
              <a:t>PVM</a:t>
            </a:r>
            <a:r>
              <a:rPr lang="lt-LT" dirty="0"/>
              <a:t>, kurį projekto vykdytojas gali susigrąžinti;</a:t>
            </a:r>
          </a:p>
          <a:p>
            <a:pPr marL="285750" indent="-285750" algn="just">
              <a:buFont typeface="Arial" panose="020B0604020202020204" pitchFamily="34" charset="0"/>
              <a:buChar char="•"/>
            </a:pPr>
            <a:r>
              <a:rPr lang="lt-LT" dirty="0" smtClean="0"/>
              <a:t>visos </a:t>
            </a:r>
            <a:r>
              <a:rPr lang="lt-LT" dirty="0"/>
              <a:t>išlaidos, patirtos pažeidžiant Lietuvos Respublikos biudžeto sandaros įstatymą ir kitų institucijų lėšų naudojimą reglamentuojančių teisės aktų nuostatas. </a:t>
            </a:r>
          </a:p>
        </p:txBody>
      </p:sp>
    </p:spTree>
    <p:extLst>
      <p:ext uri="{BB962C8B-B14F-4D97-AF65-F5344CB8AC3E}">
        <p14:creationId xmlns:p14="http://schemas.microsoft.com/office/powerpoint/2010/main" val="433371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12"/>
          <p:cNvSpPr>
            <a:spLocks noGrp="1"/>
          </p:cNvSpPr>
          <p:nvPr>
            <p:ph type="body" sz="half" idx="15"/>
          </p:nvPr>
        </p:nvSpPr>
        <p:spPr>
          <a:xfrm>
            <a:off x="1203961" y="1605471"/>
            <a:ext cx="7101839" cy="326156"/>
          </a:xfrm>
        </p:spPr>
        <p:txBody>
          <a:bodyPr/>
          <a:lstStyle/>
          <a:p>
            <a:pPr>
              <a:spcBef>
                <a:spcPts val="0"/>
              </a:spcBef>
            </a:pPr>
            <a:r>
              <a:rPr lang="lt-LT" sz="2000" dirty="0">
                <a:solidFill>
                  <a:srgbClr val="FFFFFF">
                    <a:lumMod val="50000"/>
                  </a:srgbClr>
                </a:solidFill>
              </a:rPr>
              <a:t>Panašaus pobūdžio projektų</a:t>
            </a:r>
            <a:r>
              <a:rPr lang="en-US" sz="2000" dirty="0">
                <a:solidFill>
                  <a:srgbClr val="FFFFFF">
                    <a:lumMod val="50000"/>
                  </a:srgbClr>
                </a:solidFill>
              </a:rPr>
              <a:t> </a:t>
            </a:r>
            <a:r>
              <a:rPr lang="lt-LT" sz="2000" dirty="0" smtClean="0">
                <a:solidFill>
                  <a:srgbClr val="FFFFFF">
                    <a:lumMod val="50000"/>
                  </a:srgbClr>
                </a:solidFill>
              </a:rPr>
              <a:t>įgyvendinimo </a:t>
            </a:r>
            <a:r>
              <a:rPr lang="lt-LT" sz="2000" dirty="0">
                <a:solidFill>
                  <a:srgbClr val="FFFFFF">
                    <a:lumMod val="50000"/>
                  </a:srgbClr>
                </a:solidFill>
              </a:rPr>
              <a:t>patirtis</a:t>
            </a:r>
            <a:endParaRPr lang="en-US" sz="2000" dirty="0"/>
          </a:p>
        </p:txBody>
      </p:sp>
      <p:sp>
        <p:nvSpPr>
          <p:cNvPr id="19" name="Text Placeholder 18"/>
          <p:cNvSpPr>
            <a:spLocks noGrp="1"/>
          </p:cNvSpPr>
          <p:nvPr>
            <p:ph type="body" sz="half" idx="16"/>
          </p:nvPr>
        </p:nvSpPr>
        <p:spPr>
          <a:xfrm>
            <a:off x="1203961" y="2026671"/>
            <a:ext cx="7101838" cy="326156"/>
          </a:xfrm>
        </p:spPr>
        <p:txBody>
          <a:bodyPr/>
          <a:lstStyle/>
          <a:p>
            <a:pPr>
              <a:spcBef>
                <a:spcPts val="0"/>
              </a:spcBef>
            </a:pPr>
            <a:r>
              <a:rPr lang="lt-LT" sz="2000" dirty="0">
                <a:solidFill>
                  <a:srgbClr val="FFFFFF">
                    <a:lumMod val="50000"/>
                  </a:srgbClr>
                </a:solidFill>
              </a:rPr>
              <a:t>Projekto vykdytojo finansinis indėlis </a:t>
            </a:r>
            <a:r>
              <a:rPr lang="lt-LT" sz="2000" dirty="0" smtClean="0">
                <a:solidFill>
                  <a:srgbClr val="FFFFFF">
                    <a:lumMod val="50000"/>
                  </a:srgbClr>
                </a:solidFill>
              </a:rPr>
              <a:t>ir/ar </a:t>
            </a:r>
            <a:r>
              <a:rPr lang="lt-LT" sz="2000" dirty="0">
                <a:solidFill>
                  <a:srgbClr val="FFFFFF">
                    <a:lumMod val="50000"/>
                  </a:srgbClr>
                </a:solidFill>
              </a:rPr>
              <a:t>kiti papildomi finansavimo </a:t>
            </a:r>
            <a:r>
              <a:rPr lang="lt-LT" sz="2000" dirty="0" smtClean="0">
                <a:solidFill>
                  <a:srgbClr val="FFFFFF">
                    <a:lumMod val="50000"/>
                  </a:srgbClr>
                </a:solidFill>
              </a:rPr>
              <a:t>šaltiniai</a:t>
            </a:r>
            <a:endParaRPr lang="lt-LT" sz="2000" dirty="0">
              <a:solidFill>
                <a:srgbClr val="FFFFFF">
                  <a:lumMod val="50000"/>
                </a:srgbClr>
              </a:solidFill>
            </a:endParaRPr>
          </a:p>
        </p:txBody>
      </p:sp>
      <p:sp>
        <p:nvSpPr>
          <p:cNvPr id="21" name="Text Placeholder 20"/>
          <p:cNvSpPr>
            <a:spLocks noGrp="1"/>
          </p:cNvSpPr>
          <p:nvPr>
            <p:ph type="body" sz="half" idx="17"/>
          </p:nvPr>
        </p:nvSpPr>
        <p:spPr>
          <a:xfrm>
            <a:off x="1182040" y="2720914"/>
            <a:ext cx="7101838" cy="326156"/>
          </a:xfrm>
        </p:spPr>
        <p:txBody>
          <a:bodyPr/>
          <a:lstStyle/>
          <a:p>
            <a:r>
              <a:rPr lang="lt-LT" sz="2000" dirty="0">
                <a:solidFill>
                  <a:srgbClr val="FFFFFF">
                    <a:lumMod val="50000"/>
                  </a:srgbClr>
                </a:solidFill>
              </a:rPr>
              <a:t>Bendradarbiavimo su partneriais patirtis</a:t>
            </a:r>
            <a:endParaRPr lang="en-US" sz="2000" dirty="0"/>
          </a:p>
        </p:txBody>
      </p:sp>
      <p:sp>
        <p:nvSpPr>
          <p:cNvPr id="45" name="Text Placeholder 44"/>
          <p:cNvSpPr>
            <a:spLocks noGrp="1"/>
          </p:cNvSpPr>
          <p:nvPr>
            <p:ph type="body" sz="half" idx="21"/>
          </p:nvPr>
        </p:nvSpPr>
        <p:spPr>
          <a:xfrm>
            <a:off x="874983" y="1047751"/>
            <a:ext cx="7430817" cy="633510"/>
          </a:xfrm>
        </p:spPr>
        <p:txBody>
          <a:bodyPr/>
          <a:lstStyle/>
          <a:p>
            <a:r>
              <a:rPr lang="lt-LT" sz="1800" dirty="0" smtClean="0">
                <a:solidFill>
                  <a:srgbClr val="FFFFFF">
                    <a:lumMod val="50000"/>
                  </a:srgbClr>
                </a:solidFill>
              </a:rPr>
              <a:t>Projektams </a:t>
            </a:r>
            <a:r>
              <a:rPr lang="lt-LT" sz="1800" dirty="0">
                <a:solidFill>
                  <a:srgbClr val="FFFFFF">
                    <a:lumMod val="50000"/>
                  </a:srgbClr>
                </a:solidFill>
              </a:rPr>
              <a:t>privalumo </a:t>
            </a:r>
            <a:r>
              <a:rPr lang="lt-LT" sz="1800" dirty="0" smtClean="0">
                <a:solidFill>
                  <a:srgbClr val="FFFFFF">
                    <a:lumMod val="50000"/>
                  </a:srgbClr>
                </a:solidFill>
              </a:rPr>
              <a:t>suteikia:</a:t>
            </a:r>
            <a:endParaRPr lang="en-US" sz="1800" dirty="0"/>
          </a:p>
        </p:txBody>
      </p:sp>
      <p:pic>
        <p:nvPicPr>
          <p:cNvPr id="8" name="Picture Placeholder 7"/>
          <p:cNvPicPr>
            <a:picLocks noGrp="1" noChangeAspect="1"/>
          </p:cNvPicPr>
          <p:nvPr>
            <p:ph type="pic" sz="quarter" idx="23"/>
          </p:nvPr>
        </p:nvPicPr>
        <p:blipFill>
          <a:blip r:embed="rId3" cstate="print">
            <a:extLst>
              <a:ext uri="{28A0092B-C50C-407E-A947-70E740481C1C}">
                <a14:useLocalDpi xmlns:a14="http://schemas.microsoft.com/office/drawing/2010/main" val="0"/>
              </a:ext>
            </a:extLst>
          </a:blip>
          <a:srcRect t="9918" b="9918"/>
          <a:stretch>
            <a:fillRect/>
          </a:stretch>
        </p:blipFill>
        <p:spPr/>
      </p:pic>
      <p:sp>
        <p:nvSpPr>
          <p:cNvPr id="12" name="Title 1"/>
          <p:cNvSpPr>
            <a:spLocks noGrp="1"/>
          </p:cNvSpPr>
          <p:nvPr>
            <p:ph type="title"/>
          </p:nvPr>
        </p:nvSpPr>
        <p:spPr>
          <a:xfrm>
            <a:off x="1676400" y="423315"/>
            <a:ext cx="5715000" cy="345576"/>
          </a:xfrm>
        </p:spPr>
        <p:txBody>
          <a:bodyPr/>
          <a:lstStyle/>
          <a:p>
            <a:r>
              <a:rPr lang="lt-LT" dirty="0"/>
              <a:t>Vystomojo bendradarbiavimo bei paramos demokratijai programa</a:t>
            </a:r>
            <a:endParaRPr lang="en-US" dirty="0"/>
          </a:p>
        </p:txBody>
      </p:sp>
      <p:pic>
        <p:nvPicPr>
          <p:cNvPr id="7" name="Picture Placeholder 6"/>
          <p:cNvPicPr>
            <a:picLocks noGrp="1" noChangeAspect="1"/>
          </p:cNvPicPr>
          <p:nvPr>
            <p:ph type="pic" sz="quarter" idx="22"/>
          </p:nvPr>
        </p:nvPicPr>
        <p:blipFill>
          <a:blip r:embed="rId4" cstate="print">
            <a:extLst>
              <a:ext uri="{28A0092B-C50C-407E-A947-70E740481C1C}">
                <a14:useLocalDpi xmlns:a14="http://schemas.microsoft.com/office/drawing/2010/main" val="0"/>
              </a:ext>
            </a:extLst>
          </a:blip>
          <a:srcRect t="12224" b="12224"/>
          <a:stretch>
            <a:fillRect/>
          </a:stretch>
        </p:blipFill>
        <p:spPr/>
      </p:pic>
      <p:pic>
        <p:nvPicPr>
          <p:cNvPr id="10" name="Picture Placeholder 9"/>
          <p:cNvPicPr>
            <a:picLocks noGrp="1" noChangeAspect="1"/>
          </p:cNvPicPr>
          <p:nvPr>
            <p:ph type="pic" sz="quarter" idx="10"/>
          </p:nvPr>
        </p:nvPicPr>
        <p:blipFill>
          <a:blip r:embed="rId5" cstate="print">
            <a:extLst>
              <a:ext uri="{28A0092B-C50C-407E-A947-70E740481C1C}">
                <a14:useLocalDpi xmlns:a14="http://schemas.microsoft.com/office/drawing/2010/main" val="0"/>
              </a:ext>
            </a:extLst>
          </a:blip>
          <a:srcRect t="7529" b="7529"/>
          <a:stretch>
            <a:fillRect/>
          </a:stretch>
        </p:blipFill>
        <p:spPr/>
      </p:pic>
      <p:pic>
        <p:nvPicPr>
          <p:cNvPr id="25" name="Picture 24"/>
          <p:cNvPicPr>
            <a:picLocks noChangeAspect="1"/>
          </p:cNvPicPr>
          <p:nvPr/>
        </p:nvPicPr>
        <p:blipFill>
          <a:blip r:embed="rId6"/>
          <a:stretch>
            <a:fillRect/>
          </a:stretch>
        </p:blipFill>
        <p:spPr>
          <a:xfrm>
            <a:off x="7620000" y="4707036"/>
            <a:ext cx="847929" cy="420736"/>
          </a:xfrm>
          <a:prstGeom prst="rect">
            <a:avLst/>
          </a:prstGeom>
        </p:spPr>
      </p:pic>
    </p:spTree>
    <p:extLst>
      <p:ext uri="{BB962C8B-B14F-4D97-AF65-F5344CB8AC3E}">
        <p14:creationId xmlns:p14="http://schemas.microsoft.com/office/powerpoint/2010/main" val="3741119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 y="0"/>
            <a:ext cx="9144001" cy="4420284"/>
          </a:xfrm>
        </p:spPr>
      </p:pic>
      <p:sp>
        <p:nvSpPr>
          <p:cNvPr id="30" name="Rectangle 29"/>
          <p:cNvSpPr/>
          <p:nvPr/>
        </p:nvSpPr>
        <p:spPr>
          <a:xfrm>
            <a:off x="-8316" y="2594508"/>
            <a:ext cx="9144000" cy="1828893"/>
          </a:xfrm>
          <a:prstGeom prst="rect">
            <a:avLst/>
          </a:prstGeom>
          <a:solidFill>
            <a:schemeClr val="accent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r>
              <a:rPr lang="lt-LT" sz="3200" b="1" dirty="0">
                <a:solidFill>
                  <a:srgbClr val="FFFFFF"/>
                </a:solidFill>
              </a:rPr>
              <a:t>Paraiškos formos </a:t>
            </a:r>
            <a:r>
              <a:rPr lang="lt-LT" sz="3200" b="1" dirty="0" smtClean="0">
                <a:solidFill>
                  <a:srgbClr val="FFFFFF"/>
                </a:solidFill>
              </a:rPr>
              <a:t>pildymas</a:t>
            </a:r>
            <a:endParaRPr lang="en-US" sz="3200" dirty="0">
              <a:solidFill>
                <a:srgbClr val="FFFFFF"/>
              </a:solidFill>
            </a:endParaRPr>
          </a:p>
        </p:txBody>
      </p:sp>
      <p:sp>
        <p:nvSpPr>
          <p:cNvPr id="31" name="Rectangle 30"/>
          <p:cNvSpPr/>
          <p:nvPr/>
        </p:nvSpPr>
        <p:spPr>
          <a:xfrm>
            <a:off x="-30545" y="2802199"/>
            <a:ext cx="9144000" cy="141351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endParaRPr lang="en-US" sz="1100" b="1" dirty="0">
              <a:solidFill>
                <a:srgbClr val="FFFFFF"/>
              </a:solidFill>
            </a:endParaRPr>
          </a:p>
        </p:txBody>
      </p:sp>
      <p:pic>
        <p:nvPicPr>
          <p:cNvPr id="7" name="Picture 6"/>
          <p:cNvPicPr>
            <a:picLocks noChangeAspect="1"/>
          </p:cNvPicPr>
          <p:nvPr/>
        </p:nvPicPr>
        <p:blipFill>
          <a:blip r:embed="rId4"/>
          <a:stretch>
            <a:fillRect/>
          </a:stretch>
        </p:blipFill>
        <p:spPr>
          <a:xfrm>
            <a:off x="7315200" y="4476750"/>
            <a:ext cx="1152729" cy="651022"/>
          </a:xfrm>
          <a:prstGeom prst="rect">
            <a:avLst/>
          </a:prstGeom>
        </p:spPr>
      </p:pic>
    </p:spTree>
    <p:extLst>
      <p:ext uri="{BB962C8B-B14F-4D97-AF65-F5344CB8AC3E}">
        <p14:creationId xmlns:p14="http://schemas.microsoft.com/office/powerpoint/2010/main" val="42260872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outVertical)">
                                      <p:cBhvr>
                                        <p:cTn id="7" dur="500"/>
                                        <p:tgtEl>
                                          <p:spTgt spid="30"/>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arn(outVertical)">
                                      <p:cBhvr>
                                        <p:cTn id="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457200" y="742950"/>
            <a:ext cx="4680000" cy="4192519"/>
          </a:xfrm>
          <a:prstGeom prst="rect">
            <a:avLst/>
          </a:prstGeom>
        </p:spPr>
      </p:pic>
      <p:sp>
        <p:nvSpPr>
          <p:cNvPr id="6" name="Rounded Rectangle 5"/>
          <p:cNvSpPr/>
          <p:nvPr/>
        </p:nvSpPr>
        <p:spPr>
          <a:xfrm>
            <a:off x="4665097" y="2647950"/>
            <a:ext cx="3962400" cy="990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t-LT" dirty="0" smtClean="0"/>
              <a:t>Norėdami pradėti pildyti paraiškos formą, susikurkite savo paskyrą.</a:t>
            </a:r>
          </a:p>
        </p:txBody>
      </p:sp>
      <p:sp>
        <p:nvSpPr>
          <p:cNvPr id="7" name="Title 1"/>
          <p:cNvSpPr>
            <a:spLocks noGrp="1"/>
          </p:cNvSpPr>
          <p:nvPr>
            <p:ph type="title"/>
          </p:nvPr>
        </p:nvSpPr>
        <p:spPr>
          <a:xfrm>
            <a:off x="381000" y="285750"/>
            <a:ext cx="8610600" cy="345576"/>
          </a:xfrm>
        </p:spPr>
        <p:txBody>
          <a:bodyPr/>
          <a:lstStyle/>
          <a:p>
            <a:r>
              <a:rPr lang="lt-LT" sz="2400" b="1" dirty="0"/>
              <a:t>Vystomojo bendradarbiavimo bei paramos demokratijai programa</a:t>
            </a:r>
            <a:endParaRPr lang="en-US" sz="2400" b="1" dirty="0"/>
          </a:p>
        </p:txBody>
      </p:sp>
      <p:pic>
        <p:nvPicPr>
          <p:cNvPr id="8" name="Picture 7"/>
          <p:cNvPicPr>
            <a:picLocks noChangeAspect="1"/>
          </p:cNvPicPr>
          <p:nvPr/>
        </p:nvPicPr>
        <p:blipFill>
          <a:blip r:embed="rId4"/>
          <a:stretch>
            <a:fillRect/>
          </a:stretch>
        </p:blipFill>
        <p:spPr>
          <a:xfrm>
            <a:off x="7315200" y="4476750"/>
            <a:ext cx="1152729" cy="651022"/>
          </a:xfrm>
          <a:prstGeom prst="rect">
            <a:avLst/>
          </a:prstGeom>
        </p:spPr>
      </p:pic>
    </p:spTree>
    <p:extLst>
      <p:ext uri="{BB962C8B-B14F-4D97-AF65-F5344CB8AC3E}">
        <p14:creationId xmlns:p14="http://schemas.microsoft.com/office/powerpoint/2010/main" val="387175673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3"/>
          <a:stretch>
            <a:fillRect/>
          </a:stretch>
        </p:blipFill>
        <p:spPr>
          <a:xfrm>
            <a:off x="533400" y="681910"/>
            <a:ext cx="3733800" cy="4445862"/>
          </a:xfrm>
          <a:prstGeom prst="rect">
            <a:avLst/>
          </a:prstGeom>
        </p:spPr>
      </p:pic>
      <p:sp>
        <p:nvSpPr>
          <p:cNvPr id="6" name="Rounded Rectangle 5"/>
          <p:cNvSpPr/>
          <p:nvPr/>
        </p:nvSpPr>
        <p:spPr>
          <a:xfrm>
            <a:off x="3429000" y="1733550"/>
            <a:ext cx="5320364" cy="24384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300" b="1" dirty="0" smtClean="0">
                <a:latin typeface="Calibri" panose="020F0502020204030204" pitchFamily="34" charset="0"/>
                <a:ea typeface="Calibri" panose="020F0502020204030204" pitchFamily="34" charset="0"/>
                <a:cs typeface="Times New Roman" panose="02020603050405020304" pitchFamily="18" charset="0"/>
              </a:rPr>
              <a:t>KLAIDA</a:t>
            </a:r>
            <a:r>
              <a:rPr lang="en-US" sz="2300" b="1" dirty="0" smtClean="0">
                <a:latin typeface="Calibri" panose="020F0502020204030204" pitchFamily="34" charset="0"/>
                <a:ea typeface="Calibri" panose="020F0502020204030204" pitchFamily="34" charset="0"/>
                <a:cs typeface="Times New Roman" panose="02020603050405020304" pitchFamily="18" charset="0"/>
              </a:rPr>
              <a:t>!</a:t>
            </a:r>
            <a:endParaRPr lang="lt-LT" sz="2300" b="1" dirty="0" smtClean="0">
              <a:latin typeface="Calibri" panose="020F0502020204030204" pitchFamily="34" charset="0"/>
              <a:ea typeface="Calibri" panose="020F0502020204030204" pitchFamily="34" charset="0"/>
              <a:cs typeface="Times New Roman" panose="02020603050405020304" pitchFamily="18" charset="0"/>
            </a:endParaRPr>
          </a:p>
          <a:p>
            <a:pPr indent="12700" algn="just">
              <a:buFont typeface="Arial" panose="020B0604020202020204" pitchFamily="34" charset="0"/>
              <a:buChar char="•"/>
            </a:pPr>
            <a:r>
              <a:rPr lang="en-US" sz="2000" dirty="0" smtClean="0">
                <a:latin typeface="Calibri" panose="020F0502020204030204" pitchFamily="34" charset="0"/>
                <a:ea typeface="Calibri" panose="020F0502020204030204" pitchFamily="34" charset="0"/>
                <a:cs typeface="Times New Roman" panose="02020603050405020304" pitchFamily="18" charset="0"/>
              </a:rPr>
              <a:t>P</a:t>
            </a:r>
            <a:r>
              <a:rPr lang="lt-LT" sz="2000" dirty="0" err="1" smtClean="0">
                <a:latin typeface="Calibri" panose="020F0502020204030204" pitchFamily="34" charset="0"/>
                <a:ea typeface="Calibri" panose="020F0502020204030204" pitchFamily="34" charset="0"/>
                <a:cs typeface="Times New Roman" panose="02020603050405020304" pitchFamily="18" charset="0"/>
              </a:rPr>
              <a:t>rojekto</a:t>
            </a:r>
            <a:r>
              <a:rPr lang="lt-LT" sz="2000" dirty="0" smtClean="0">
                <a:latin typeface="Calibri" panose="020F0502020204030204" pitchFamily="34" charset="0"/>
                <a:ea typeface="Calibri" panose="020F0502020204030204" pitchFamily="34" charset="0"/>
                <a:cs typeface="Times New Roman" panose="02020603050405020304" pitchFamily="18" charset="0"/>
              </a:rPr>
              <a:t> </a:t>
            </a:r>
            <a:r>
              <a:rPr lang="lt-LT" sz="2000" dirty="0">
                <a:latin typeface="Calibri" panose="020F0502020204030204" pitchFamily="34" charset="0"/>
                <a:ea typeface="Calibri" panose="020F0502020204030204" pitchFamily="34" charset="0"/>
                <a:cs typeface="Times New Roman" panose="02020603050405020304" pitchFamily="18" charset="0"/>
              </a:rPr>
              <a:t>paraiškoje arba projekto koncepcijoje nenurodytas nei vienas partneris valstybėje </a:t>
            </a:r>
            <a:r>
              <a:rPr lang="lt-LT" sz="2000" dirty="0" smtClean="0">
                <a:latin typeface="Calibri" panose="020F0502020204030204" pitchFamily="34" charset="0"/>
                <a:ea typeface="Calibri" panose="020F0502020204030204" pitchFamily="34" charset="0"/>
                <a:cs typeface="Times New Roman" panose="02020603050405020304" pitchFamily="18" charset="0"/>
              </a:rPr>
              <a:t>partnerėje</a:t>
            </a:r>
            <a:r>
              <a:rPr lang="en-US" sz="2000" dirty="0" smtClean="0">
                <a:latin typeface="Calibri" panose="020F0502020204030204" pitchFamily="34" charset="0"/>
                <a:ea typeface="Calibri" panose="020F0502020204030204" pitchFamily="34" charset="0"/>
                <a:cs typeface="Times New Roman" panose="02020603050405020304" pitchFamily="18" charset="0"/>
              </a:rPr>
              <a:t>;</a:t>
            </a:r>
            <a:r>
              <a:rPr lang="lt-LT" sz="2000" dirty="0" smtClean="0">
                <a:latin typeface="Calibri" panose="020F0502020204030204" pitchFamily="34" charset="0"/>
                <a:ea typeface="Calibri" panose="020F0502020204030204" pitchFamily="34" charset="0"/>
                <a:cs typeface="Times New Roman" panose="02020603050405020304" pitchFamily="18" charset="0"/>
              </a:rPr>
              <a:t> </a:t>
            </a: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indent="12700" algn="just">
              <a:buFont typeface="Arial" panose="020B0604020202020204" pitchFamily="34" charset="0"/>
              <a:buChar char="•"/>
            </a:pPr>
            <a:endParaRPr lang="en-US" sz="2000" dirty="0" smtClean="0">
              <a:latin typeface="Calibri" panose="020F0502020204030204" pitchFamily="34" charset="0"/>
              <a:ea typeface="Calibri" panose="020F0502020204030204" pitchFamily="34" charset="0"/>
              <a:cs typeface="Times New Roman" panose="02020603050405020304" pitchFamily="18" charset="0"/>
            </a:endParaRPr>
          </a:p>
          <a:p>
            <a:pPr indent="12700" algn="just">
              <a:buFont typeface="Arial" panose="020B0604020202020204" pitchFamily="34" charset="0"/>
              <a:buChar char="•"/>
            </a:pPr>
            <a:r>
              <a:rPr lang="lt-LT" sz="2000" dirty="0" smtClean="0">
                <a:latin typeface="Calibri" panose="020F0502020204030204" pitchFamily="34" charset="0"/>
                <a:ea typeface="Calibri" panose="020F0502020204030204" pitchFamily="34" charset="0"/>
                <a:cs typeface="Times New Roman" panose="02020603050405020304" pitchFamily="18" charset="0"/>
              </a:rPr>
              <a:t>nepateiktas </a:t>
            </a:r>
            <a:r>
              <a:rPr lang="en-US" sz="2000" dirty="0" err="1" smtClean="0">
                <a:latin typeface="Calibri" panose="020F0502020204030204" pitchFamily="34" charset="0"/>
                <a:ea typeface="Calibri" panose="020F0502020204030204" pitchFamily="34" charset="0"/>
                <a:cs typeface="Times New Roman" panose="02020603050405020304" pitchFamily="18" charset="0"/>
              </a:rPr>
              <a:t>partnerio</a:t>
            </a:r>
            <a:r>
              <a:rPr lang="lt-LT" sz="2000" dirty="0" smtClean="0">
                <a:latin typeface="Calibri" panose="020F0502020204030204" pitchFamily="34" charset="0"/>
                <a:ea typeface="Calibri" panose="020F0502020204030204" pitchFamily="34" charset="0"/>
                <a:cs typeface="Times New Roman" panose="02020603050405020304" pitchFamily="18" charset="0"/>
              </a:rPr>
              <a:t> </a:t>
            </a:r>
            <a:r>
              <a:rPr lang="lt-LT" sz="2000" b="1" dirty="0">
                <a:latin typeface="Calibri" panose="020F0502020204030204" pitchFamily="34" charset="0"/>
                <a:ea typeface="Calibri" panose="020F0502020204030204" pitchFamily="34" charset="0"/>
                <a:cs typeface="Times New Roman" panose="02020603050405020304" pitchFamily="18" charset="0"/>
              </a:rPr>
              <a:t>sutikimas </a:t>
            </a:r>
            <a:r>
              <a:rPr lang="lt-LT" sz="2000" b="1" dirty="0" smtClean="0">
                <a:latin typeface="Calibri" panose="020F0502020204030204" pitchFamily="34" charset="0"/>
                <a:ea typeface="Calibri" panose="020F0502020204030204" pitchFamily="34" charset="0"/>
                <a:cs typeface="Times New Roman" panose="02020603050405020304" pitchFamily="18" charset="0"/>
              </a:rPr>
              <a:t>bendradarbiauti</a:t>
            </a:r>
            <a:r>
              <a:rPr lang="en-US" sz="2000" b="1" dirty="0">
                <a:latin typeface="Calibri" panose="020F0502020204030204" pitchFamily="34" charset="0"/>
                <a:ea typeface="Calibri" panose="020F0502020204030204" pitchFamily="34" charset="0"/>
                <a:cs typeface="Times New Roman" panose="02020603050405020304" pitchFamily="18" charset="0"/>
              </a:rPr>
              <a:t> </a:t>
            </a:r>
            <a:r>
              <a:rPr lang="lt-LT" sz="2000" dirty="0" smtClean="0">
                <a:latin typeface="Calibri" panose="020F0502020204030204" pitchFamily="34" charset="0"/>
                <a:ea typeface="Calibri" panose="020F0502020204030204" pitchFamily="34" charset="0"/>
                <a:cs typeface="Times New Roman" panose="02020603050405020304" pitchFamily="18" charset="0"/>
              </a:rPr>
              <a:t>įgyvendinant </a:t>
            </a:r>
            <a:r>
              <a:rPr lang="lt-LT" sz="2000" dirty="0">
                <a:latin typeface="Calibri" panose="020F0502020204030204" pitchFamily="34" charset="0"/>
                <a:ea typeface="Calibri" panose="020F0502020204030204" pitchFamily="34" charset="0"/>
                <a:cs typeface="Times New Roman" panose="02020603050405020304" pitchFamily="18" charset="0"/>
              </a:rPr>
              <a:t>projektą</a:t>
            </a:r>
            <a:endParaRPr lang="lt-LT" sz="2000" dirty="0"/>
          </a:p>
        </p:txBody>
      </p:sp>
      <p:pic>
        <p:nvPicPr>
          <p:cNvPr id="7" name="Picture 6"/>
          <p:cNvPicPr>
            <a:picLocks noChangeAspect="1"/>
          </p:cNvPicPr>
          <p:nvPr/>
        </p:nvPicPr>
        <p:blipFill>
          <a:blip r:embed="rId4"/>
          <a:stretch>
            <a:fillRect/>
          </a:stretch>
        </p:blipFill>
        <p:spPr>
          <a:xfrm>
            <a:off x="7315200" y="4555796"/>
            <a:ext cx="1152729" cy="571976"/>
          </a:xfrm>
          <a:prstGeom prst="rect">
            <a:avLst/>
          </a:prstGeom>
        </p:spPr>
      </p:pic>
      <p:sp>
        <p:nvSpPr>
          <p:cNvPr id="8" name="Title 1"/>
          <p:cNvSpPr>
            <a:spLocks noGrp="1"/>
          </p:cNvSpPr>
          <p:nvPr>
            <p:ph type="title"/>
          </p:nvPr>
        </p:nvSpPr>
        <p:spPr>
          <a:xfrm>
            <a:off x="138764" y="192827"/>
            <a:ext cx="8610600" cy="345576"/>
          </a:xfrm>
        </p:spPr>
        <p:txBody>
          <a:bodyPr/>
          <a:lstStyle/>
          <a:p>
            <a:r>
              <a:rPr lang="lt-LT" sz="2400" b="1" dirty="0"/>
              <a:t>Vystomojo bendradarbiavimo bei paramos demokratijai programa</a:t>
            </a:r>
            <a:endParaRPr lang="en-US" sz="2400" b="1" dirty="0"/>
          </a:p>
        </p:txBody>
      </p:sp>
    </p:spTree>
    <p:extLst>
      <p:ext uri="{BB962C8B-B14F-4D97-AF65-F5344CB8AC3E}">
        <p14:creationId xmlns:p14="http://schemas.microsoft.com/office/powerpoint/2010/main" val="111624472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381000" y="130028"/>
            <a:ext cx="7924800" cy="533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lt-LT" sz="2400" dirty="0" smtClean="0">
                <a:solidFill>
                  <a:schemeClr val="tx1">
                    <a:lumMod val="50000"/>
                    <a:lumOff val="50000"/>
                  </a:schemeClr>
                </a:solidFill>
                <a:latin typeface="+mj-lt"/>
                <a:ea typeface="+mj-ea"/>
                <a:cs typeface="+mj-cs"/>
              </a:rPr>
              <a:t>Paraiškų pasiskirstymas pagal šalis</a:t>
            </a:r>
            <a:endParaRPr lang="en-US" sz="2400" dirty="0">
              <a:solidFill>
                <a:schemeClr val="tx1">
                  <a:lumMod val="50000"/>
                  <a:lumOff val="50000"/>
                </a:schemeClr>
              </a:solidFill>
              <a:latin typeface="+mj-lt"/>
              <a:ea typeface="+mj-ea"/>
              <a:cs typeface="+mj-cs"/>
            </a:endParaRPr>
          </a:p>
        </p:txBody>
      </p:sp>
      <p:graphicFrame>
        <p:nvGraphicFramePr>
          <p:cNvPr id="6" name="Chart 5"/>
          <p:cNvGraphicFramePr>
            <a:graphicFrameLocks/>
          </p:cNvGraphicFramePr>
          <p:nvPr>
            <p:extLst/>
          </p:nvPr>
        </p:nvGraphicFramePr>
        <p:xfrm>
          <a:off x="228600" y="895350"/>
          <a:ext cx="8763000" cy="373380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p:cNvPicPr>
            <a:picLocks noChangeAspect="1"/>
          </p:cNvPicPr>
          <p:nvPr/>
        </p:nvPicPr>
        <p:blipFill>
          <a:blip r:embed="rId4"/>
          <a:stretch>
            <a:fillRect/>
          </a:stretch>
        </p:blipFill>
        <p:spPr>
          <a:xfrm>
            <a:off x="7315200" y="4555796"/>
            <a:ext cx="1152729" cy="571976"/>
          </a:xfrm>
          <a:prstGeom prst="rect">
            <a:avLst/>
          </a:prstGeom>
        </p:spPr>
      </p:pic>
    </p:spTree>
    <p:extLst>
      <p:ext uri="{BB962C8B-B14F-4D97-AF65-F5344CB8AC3E}">
        <p14:creationId xmlns:p14="http://schemas.microsoft.com/office/powerpoint/2010/main" val="3751881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anim calcmode="lin" valueType="num">
                                      <p:cBhvr>
                                        <p:cTn id="8" dur="500" fill="hold"/>
                                        <p:tgtEl>
                                          <p:spTgt spid="6"/>
                                        </p:tgtEl>
                                        <p:attrNameLst>
                                          <p:attrName>ppt_x</p:attrName>
                                        </p:attrNameLst>
                                      </p:cBhvr>
                                      <p:tavLst>
                                        <p:tav tm="0">
                                          <p:val>
                                            <p:strVal val="#ppt_x"/>
                                          </p:val>
                                        </p:tav>
                                        <p:tav tm="100000">
                                          <p:val>
                                            <p:strVal val="#ppt_x"/>
                                          </p:val>
                                        </p:tav>
                                      </p:tavLst>
                                    </p:anim>
                                    <p:anim calcmode="lin" valueType="num">
                                      <p:cBhvr>
                                        <p:cTn id="9" dur="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13364" y="666750"/>
            <a:ext cx="5684241" cy="1676400"/>
          </a:xfrm>
          <a:prstGeom prst="rect">
            <a:avLst/>
          </a:prstGeom>
        </p:spPr>
      </p:pic>
      <p:sp>
        <p:nvSpPr>
          <p:cNvPr id="6" name="Rounded Rectangle 5"/>
          <p:cNvSpPr/>
          <p:nvPr/>
        </p:nvSpPr>
        <p:spPr>
          <a:xfrm>
            <a:off x="762000" y="2629867"/>
            <a:ext cx="6553200" cy="220980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75" indent="-15875" algn="just">
              <a:buFont typeface="Arial" panose="020B0604020202020204" pitchFamily="34" charset="0"/>
              <a:buChar char="•"/>
              <a:tabLst>
                <a:tab pos="87313" algn="l"/>
              </a:tabLst>
            </a:pPr>
            <a:r>
              <a:rPr lang="lt-LT" sz="1600" dirty="0" smtClean="0"/>
              <a:t>Pateikite </a:t>
            </a:r>
            <a:r>
              <a:rPr lang="lt-LT" sz="1600" dirty="0"/>
              <a:t>argumentus patvirtinančius tęstinumo poreikį ir </a:t>
            </a:r>
            <a:r>
              <a:rPr lang="lt-LT" sz="1600" dirty="0" smtClean="0"/>
              <a:t>galimybę; </a:t>
            </a:r>
            <a:endParaRPr lang="en-US" sz="1600" dirty="0"/>
          </a:p>
          <a:p>
            <a:pPr marL="15875" indent="-15875" algn="just">
              <a:buFont typeface="Arial" panose="020B0604020202020204" pitchFamily="34" charset="0"/>
              <a:buChar char="•"/>
              <a:tabLst>
                <a:tab pos="87313" algn="l"/>
              </a:tabLst>
            </a:pPr>
            <a:r>
              <a:rPr lang="lt-LT" sz="1600" dirty="0" smtClean="0"/>
              <a:t>Įvertinkite </a:t>
            </a:r>
            <a:r>
              <a:rPr lang="lt-LT" sz="1600" dirty="0"/>
              <a:t>ar pakankami valstybės partnerės administraciniai ir instituciniai gebėjimai tęsti pradėtas planuojamas veiklas, naudoti ar stebėti įgyvendinto projekto </a:t>
            </a:r>
            <a:r>
              <a:rPr lang="lt-LT" sz="1600" dirty="0" smtClean="0"/>
              <a:t>rezultatus;</a:t>
            </a:r>
            <a:endParaRPr lang="en-US" sz="1600" dirty="0"/>
          </a:p>
          <a:p>
            <a:pPr marL="15875" indent="-15875" algn="just">
              <a:buFont typeface="Arial" panose="020B0604020202020204" pitchFamily="34" charset="0"/>
              <a:buChar char="•"/>
              <a:tabLst>
                <a:tab pos="87313" algn="l"/>
              </a:tabLst>
            </a:pPr>
            <a:r>
              <a:rPr lang="lt-LT" sz="1600" dirty="0" smtClean="0"/>
              <a:t>Išvardinkite </a:t>
            </a:r>
            <a:r>
              <a:rPr lang="lt-LT" sz="1600" dirty="0"/>
              <a:t>priemones valstybėje partnerėje leisiančias užtikrinti pasiektų rezultatų perimamumą ir veiklos tęstinumą.</a:t>
            </a:r>
            <a:endParaRPr lang="en-US" sz="1600" dirty="0"/>
          </a:p>
        </p:txBody>
      </p:sp>
      <p:sp>
        <p:nvSpPr>
          <p:cNvPr id="9" name="Title 1"/>
          <p:cNvSpPr>
            <a:spLocks noGrp="1"/>
          </p:cNvSpPr>
          <p:nvPr>
            <p:ph type="title"/>
          </p:nvPr>
        </p:nvSpPr>
        <p:spPr>
          <a:xfrm>
            <a:off x="138764" y="192827"/>
            <a:ext cx="8610600" cy="345576"/>
          </a:xfrm>
        </p:spPr>
        <p:txBody>
          <a:bodyPr/>
          <a:lstStyle/>
          <a:p>
            <a:r>
              <a:rPr lang="lt-LT" sz="2400" b="1" dirty="0"/>
              <a:t>Vystomojo bendradarbiavimo bei paramos demokratijai programa</a:t>
            </a:r>
            <a:endParaRPr lang="en-US" sz="2400" b="1" dirty="0"/>
          </a:p>
        </p:txBody>
      </p:sp>
      <p:pic>
        <p:nvPicPr>
          <p:cNvPr id="10" name="Picture 9"/>
          <p:cNvPicPr>
            <a:picLocks noChangeAspect="1"/>
          </p:cNvPicPr>
          <p:nvPr/>
        </p:nvPicPr>
        <p:blipFill>
          <a:blip r:embed="rId4"/>
          <a:stretch>
            <a:fillRect/>
          </a:stretch>
        </p:blipFill>
        <p:spPr>
          <a:xfrm>
            <a:off x="7315200" y="4555796"/>
            <a:ext cx="1152729" cy="571976"/>
          </a:xfrm>
          <a:prstGeom prst="rect">
            <a:avLst/>
          </a:prstGeom>
        </p:spPr>
      </p:pic>
      <p:sp>
        <p:nvSpPr>
          <p:cNvPr id="4" name="Left Arrow 3"/>
          <p:cNvSpPr/>
          <p:nvPr/>
        </p:nvSpPr>
        <p:spPr>
          <a:xfrm>
            <a:off x="3581400" y="664633"/>
            <a:ext cx="5167964" cy="152400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KLAIDA!</a:t>
            </a:r>
            <a:endParaRPr lang="lt-LT" b="1" dirty="0" smtClean="0"/>
          </a:p>
          <a:p>
            <a:pPr algn="ctr"/>
            <a:r>
              <a:rPr lang="lt-LT" dirty="0" smtClean="0"/>
              <a:t>Neišsamiai aprašomas projekto tęstinumas</a:t>
            </a:r>
            <a:endParaRPr lang="lt-LT" dirty="0"/>
          </a:p>
        </p:txBody>
      </p:sp>
    </p:spTree>
    <p:extLst>
      <p:ext uri="{BB962C8B-B14F-4D97-AF65-F5344CB8AC3E}">
        <p14:creationId xmlns:p14="http://schemas.microsoft.com/office/powerpoint/2010/main" val="2252122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2167" y="718299"/>
            <a:ext cx="8703286" cy="1828800"/>
          </a:xfrm>
          <a:prstGeom prst="rect">
            <a:avLst/>
          </a:prstGeom>
        </p:spPr>
      </p:pic>
      <p:sp>
        <p:nvSpPr>
          <p:cNvPr id="5" name="Title 1"/>
          <p:cNvSpPr>
            <a:spLocks noGrp="1"/>
          </p:cNvSpPr>
          <p:nvPr>
            <p:ph type="title"/>
          </p:nvPr>
        </p:nvSpPr>
        <p:spPr>
          <a:xfrm>
            <a:off x="138764" y="192827"/>
            <a:ext cx="8610600" cy="345576"/>
          </a:xfrm>
        </p:spPr>
        <p:txBody>
          <a:bodyPr/>
          <a:lstStyle/>
          <a:p>
            <a:r>
              <a:rPr lang="lt-LT" sz="2400" b="1" dirty="0"/>
              <a:t>Vystomojo bendradarbiavimo bei paramos demokratijai programa</a:t>
            </a:r>
            <a:endParaRPr lang="en-US" sz="2400" b="1" dirty="0"/>
          </a:p>
        </p:txBody>
      </p:sp>
      <p:pic>
        <p:nvPicPr>
          <p:cNvPr id="6" name="Picture 5"/>
          <p:cNvPicPr>
            <a:picLocks noChangeAspect="1"/>
          </p:cNvPicPr>
          <p:nvPr/>
        </p:nvPicPr>
        <p:blipFill>
          <a:blip r:embed="rId4"/>
          <a:stretch>
            <a:fillRect/>
          </a:stretch>
        </p:blipFill>
        <p:spPr>
          <a:xfrm>
            <a:off x="7315200" y="4555796"/>
            <a:ext cx="1152729" cy="571976"/>
          </a:xfrm>
          <a:prstGeom prst="rect">
            <a:avLst/>
          </a:prstGeom>
        </p:spPr>
      </p:pic>
      <p:pic>
        <p:nvPicPr>
          <p:cNvPr id="7" name="Picture 6"/>
          <p:cNvPicPr>
            <a:picLocks noChangeAspect="1"/>
          </p:cNvPicPr>
          <p:nvPr/>
        </p:nvPicPr>
        <p:blipFill>
          <a:blip r:embed="rId5"/>
          <a:stretch>
            <a:fillRect/>
          </a:stretch>
        </p:blipFill>
        <p:spPr>
          <a:xfrm>
            <a:off x="172167" y="2485300"/>
            <a:ext cx="6638925" cy="2152650"/>
          </a:xfrm>
          <a:prstGeom prst="rect">
            <a:avLst/>
          </a:prstGeom>
        </p:spPr>
      </p:pic>
    </p:spTree>
    <p:extLst>
      <p:ext uri="{BB962C8B-B14F-4D97-AF65-F5344CB8AC3E}">
        <p14:creationId xmlns:p14="http://schemas.microsoft.com/office/powerpoint/2010/main" val="225802606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0091" y="895350"/>
            <a:ext cx="9087375" cy="3200400"/>
          </a:xfrm>
          <a:prstGeom prst="rect">
            <a:avLst/>
          </a:prstGeom>
        </p:spPr>
      </p:pic>
      <p:sp>
        <p:nvSpPr>
          <p:cNvPr id="6" name="Rectangle 5"/>
          <p:cNvSpPr/>
          <p:nvPr/>
        </p:nvSpPr>
        <p:spPr>
          <a:xfrm>
            <a:off x="914400" y="3655626"/>
            <a:ext cx="6248400" cy="126832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000" dirty="0"/>
              <a:t>R</a:t>
            </a:r>
            <a:r>
              <a:rPr lang="lt-LT" sz="2000" dirty="0" smtClean="0"/>
              <a:t>emiantis </a:t>
            </a:r>
            <a:r>
              <a:rPr lang="lt-LT" sz="2000" dirty="0"/>
              <a:t>EBPO taikoma oficialios paramos vystymuisi (OPV) apskaitos metodika, parama diasporai nėra užskaitoma kaip OPV</a:t>
            </a:r>
          </a:p>
        </p:txBody>
      </p:sp>
      <p:sp>
        <p:nvSpPr>
          <p:cNvPr id="7" name="Title 1"/>
          <p:cNvSpPr>
            <a:spLocks noGrp="1"/>
          </p:cNvSpPr>
          <p:nvPr>
            <p:ph type="title"/>
          </p:nvPr>
        </p:nvSpPr>
        <p:spPr>
          <a:xfrm>
            <a:off x="381000" y="337687"/>
            <a:ext cx="8534400" cy="356134"/>
          </a:xfrm>
        </p:spPr>
        <p:txBody>
          <a:bodyPr/>
          <a:lstStyle/>
          <a:p>
            <a:r>
              <a:rPr lang="lt-LT" sz="2400" b="1" dirty="0"/>
              <a:t>Vystomojo bendradarbiavimo bei paramos demokratijai programa</a:t>
            </a:r>
            <a:endParaRPr lang="en-US" sz="2400" b="1" dirty="0"/>
          </a:p>
        </p:txBody>
      </p:sp>
      <p:pic>
        <p:nvPicPr>
          <p:cNvPr id="8" name="Picture 7"/>
          <p:cNvPicPr>
            <a:picLocks noChangeAspect="1"/>
          </p:cNvPicPr>
          <p:nvPr/>
        </p:nvPicPr>
        <p:blipFill>
          <a:blip r:embed="rId4"/>
          <a:stretch>
            <a:fillRect/>
          </a:stretch>
        </p:blipFill>
        <p:spPr>
          <a:xfrm>
            <a:off x="7315200" y="4555796"/>
            <a:ext cx="1152729" cy="571976"/>
          </a:xfrm>
          <a:prstGeom prst="rect">
            <a:avLst/>
          </a:prstGeom>
        </p:spPr>
      </p:pic>
    </p:spTree>
    <p:extLst>
      <p:ext uri="{BB962C8B-B14F-4D97-AF65-F5344CB8AC3E}">
        <p14:creationId xmlns:p14="http://schemas.microsoft.com/office/powerpoint/2010/main" val="22567108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3402" y="1019476"/>
            <a:ext cx="8695961" cy="3152474"/>
          </a:xfrm>
          <a:prstGeom prst="rect">
            <a:avLst/>
          </a:prstGeom>
        </p:spPr>
      </p:pic>
      <p:pic>
        <p:nvPicPr>
          <p:cNvPr id="5" name="Picture 4"/>
          <p:cNvPicPr>
            <a:picLocks noChangeAspect="1"/>
          </p:cNvPicPr>
          <p:nvPr/>
        </p:nvPicPr>
        <p:blipFill>
          <a:blip r:embed="rId4"/>
          <a:stretch>
            <a:fillRect/>
          </a:stretch>
        </p:blipFill>
        <p:spPr>
          <a:xfrm>
            <a:off x="7315200" y="4555796"/>
            <a:ext cx="1152729" cy="571976"/>
          </a:xfrm>
          <a:prstGeom prst="rect">
            <a:avLst/>
          </a:prstGeom>
        </p:spPr>
      </p:pic>
      <p:sp>
        <p:nvSpPr>
          <p:cNvPr id="6" name="Title 1"/>
          <p:cNvSpPr>
            <a:spLocks noGrp="1"/>
          </p:cNvSpPr>
          <p:nvPr>
            <p:ph type="title"/>
          </p:nvPr>
        </p:nvSpPr>
        <p:spPr>
          <a:xfrm>
            <a:off x="297982" y="208108"/>
            <a:ext cx="8534400" cy="356134"/>
          </a:xfrm>
        </p:spPr>
        <p:txBody>
          <a:bodyPr/>
          <a:lstStyle/>
          <a:p>
            <a:r>
              <a:rPr lang="lt-LT" sz="2400" b="1" dirty="0"/>
              <a:t>Vystomojo bendradarbiavimo bei paramos demokratijai programa</a:t>
            </a:r>
            <a:endParaRPr lang="en-US" sz="2400" b="1" dirty="0"/>
          </a:p>
        </p:txBody>
      </p:sp>
      <p:sp>
        <p:nvSpPr>
          <p:cNvPr id="7" name="&quot;No&quot; Symbol 6"/>
          <p:cNvSpPr/>
          <p:nvPr/>
        </p:nvSpPr>
        <p:spPr>
          <a:xfrm>
            <a:off x="4401382" y="2952750"/>
            <a:ext cx="766648" cy="685800"/>
          </a:xfrm>
          <a:prstGeom prst="noSmoking">
            <a:avLst>
              <a:gd name="adj" fmla="val 1292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solidFill>
                <a:schemeClr val="tx1"/>
              </a:solidFill>
            </a:endParaRPr>
          </a:p>
        </p:txBody>
      </p:sp>
      <p:sp>
        <p:nvSpPr>
          <p:cNvPr id="8" name="Left Arrow 7"/>
          <p:cNvSpPr/>
          <p:nvPr/>
        </p:nvSpPr>
        <p:spPr>
          <a:xfrm rot="2579695">
            <a:off x="300375" y="4056257"/>
            <a:ext cx="1143000" cy="45720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93660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par>
                          <p:cTn id="8" fill="hold">
                            <p:stCondLst>
                              <p:cond delay="2000"/>
                            </p:stCondLst>
                            <p:childTnLst>
                              <p:par>
                                <p:cTn id="9" presetID="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315200" y="4555796"/>
            <a:ext cx="1152729" cy="571976"/>
          </a:xfrm>
          <a:prstGeom prst="rect">
            <a:avLst/>
          </a:prstGeom>
        </p:spPr>
      </p:pic>
      <p:sp>
        <p:nvSpPr>
          <p:cNvPr id="9" name="Title 1"/>
          <p:cNvSpPr>
            <a:spLocks noGrp="1"/>
          </p:cNvSpPr>
          <p:nvPr>
            <p:ph type="title"/>
          </p:nvPr>
        </p:nvSpPr>
        <p:spPr>
          <a:xfrm>
            <a:off x="228600" y="133350"/>
            <a:ext cx="8534400" cy="356134"/>
          </a:xfrm>
        </p:spPr>
        <p:txBody>
          <a:bodyPr/>
          <a:lstStyle/>
          <a:p>
            <a:r>
              <a:rPr lang="lt-LT" sz="2400" b="1" dirty="0"/>
              <a:t>Vystomojo bendradarbiavimo bei paramos demokratijai programa</a:t>
            </a:r>
            <a:endParaRPr lang="en-US" sz="2400" b="1" dirty="0"/>
          </a:p>
        </p:txBody>
      </p:sp>
      <p:pic>
        <p:nvPicPr>
          <p:cNvPr id="10" name="Picture 9"/>
          <p:cNvPicPr>
            <a:picLocks noChangeAspect="1"/>
          </p:cNvPicPr>
          <p:nvPr/>
        </p:nvPicPr>
        <p:blipFill>
          <a:blip r:embed="rId4"/>
          <a:stretch>
            <a:fillRect/>
          </a:stretch>
        </p:blipFill>
        <p:spPr>
          <a:xfrm>
            <a:off x="228600" y="625292"/>
            <a:ext cx="5410200" cy="4406841"/>
          </a:xfrm>
          <a:prstGeom prst="rect">
            <a:avLst/>
          </a:prstGeom>
        </p:spPr>
      </p:pic>
      <p:sp>
        <p:nvSpPr>
          <p:cNvPr id="8" name="Rectangle 7"/>
          <p:cNvSpPr/>
          <p:nvPr/>
        </p:nvSpPr>
        <p:spPr>
          <a:xfrm>
            <a:off x="4038600" y="2952750"/>
            <a:ext cx="2209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lt-LT" sz="1600" b="1" u="sng" dirty="0" smtClean="0"/>
              <a:t>Rizikų pavyzdžiai:</a:t>
            </a:r>
          </a:p>
          <a:p>
            <a:pPr marL="285750" indent="-285750" algn="just">
              <a:buFont typeface="Arial" panose="020B0604020202020204" pitchFamily="34" charset="0"/>
              <a:buChar char="•"/>
            </a:pPr>
            <a:r>
              <a:rPr lang="lt-LT" sz="1600" dirty="0" smtClean="0"/>
              <a:t>Politinė rizika;</a:t>
            </a:r>
          </a:p>
          <a:p>
            <a:pPr marL="285750" indent="-285750" algn="just">
              <a:buFont typeface="Arial" panose="020B0604020202020204" pitchFamily="34" charset="0"/>
              <a:buChar char="•"/>
            </a:pPr>
            <a:r>
              <a:rPr lang="lt-LT" sz="1600" dirty="0" smtClean="0"/>
              <a:t>Ekonominė rizika;</a:t>
            </a:r>
          </a:p>
          <a:p>
            <a:pPr marL="285750" indent="-285750" algn="just">
              <a:buFont typeface="Arial" panose="020B0604020202020204" pitchFamily="34" charset="0"/>
              <a:buChar char="•"/>
            </a:pPr>
            <a:r>
              <a:rPr lang="lt-LT" sz="1600" dirty="0" smtClean="0"/>
              <a:t>Finansinė rizika;</a:t>
            </a:r>
          </a:p>
          <a:p>
            <a:pPr marL="285750" indent="-285750" algn="just">
              <a:buFont typeface="Arial" panose="020B0604020202020204" pitchFamily="34" charset="0"/>
              <a:buChar char="•"/>
            </a:pPr>
            <a:r>
              <a:rPr lang="lt-LT" sz="1600" dirty="0" smtClean="0"/>
              <a:t>Institucinė rizika;</a:t>
            </a:r>
          </a:p>
          <a:p>
            <a:pPr marL="285750" indent="-285750" algn="just">
              <a:buFont typeface="Arial" panose="020B0604020202020204" pitchFamily="34" charset="0"/>
              <a:buChar char="•"/>
            </a:pPr>
            <a:r>
              <a:rPr lang="lt-LT" sz="1600" dirty="0" smtClean="0"/>
              <a:t>Socialinė rizika;</a:t>
            </a:r>
          </a:p>
          <a:p>
            <a:pPr marL="285750" indent="-285750" algn="just">
              <a:buFont typeface="Arial" panose="020B0604020202020204" pitchFamily="34" charset="0"/>
              <a:buChar char="•"/>
            </a:pPr>
            <a:r>
              <a:rPr lang="lt-LT" sz="1600" dirty="0" smtClean="0"/>
              <a:t>Technologinė rizika</a:t>
            </a:r>
            <a:endParaRPr lang="lt-LT" sz="1600" dirty="0"/>
          </a:p>
        </p:txBody>
      </p:sp>
      <p:sp>
        <p:nvSpPr>
          <p:cNvPr id="11" name="Left Arrow Callout 10"/>
          <p:cNvSpPr/>
          <p:nvPr/>
        </p:nvSpPr>
        <p:spPr>
          <a:xfrm>
            <a:off x="5647266" y="819150"/>
            <a:ext cx="3344333" cy="1524000"/>
          </a:xfrm>
          <a:prstGeom prst="leftArrowCallout">
            <a:avLst>
              <a:gd name="adj1" fmla="val 21296"/>
              <a:gd name="adj2" fmla="val 36111"/>
              <a:gd name="adj3" fmla="val 32407"/>
              <a:gd name="adj4" fmla="val 79914"/>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b="1" dirty="0" smtClean="0"/>
              <a:t>KLAIDA</a:t>
            </a:r>
            <a:r>
              <a:rPr lang="en-US" sz="1400" b="1" dirty="0" smtClean="0"/>
              <a:t>!</a:t>
            </a:r>
          </a:p>
          <a:p>
            <a:pPr marL="14288" indent="-14288" algn="just">
              <a:buFont typeface="Arial" panose="020B0604020202020204" pitchFamily="34" charset="0"/>
              <a:buChar char="•"/>
            </a:pPr>
            <a:r>
              <a:rPr lang="en-US" sz="1400" b="1" dirty="0"/>
              <a:t> </a:t>
            </a:r>
            <a:r>
              <a:rPr lang="lt-LT" sz="1400" b="1" dirty="0" smtClean="0"/>
              <a:t>Neaprašytos rizikos;</a:t>
            </a:r>
          </a:p>
          <a:p>
            <a:pPr marL="14288" indent="-14288" algn="just">
              <a:buFont typeface="Arial" panose="020B0604020202020204" pitchFamily="34" charset="0"/>
              <a:buChar char="•"/>
            </a:pPr>
            <a:r>
              <a:rPr lang="lt-LT" sz="1400" b="1" dirty="0" smtClean="0"/>
              <a:t>Nenumatytos priemonės jas suvaldyti;</a:t>
            </a:r>
          </a:p>
          <a:p>
            <a:pPr marL="14288" indent="-14288" algn="just">
              <a:buFont typeface="Arial" panose="020B0604020202020204" pitchFamily="34" charset="0"/>
              <a:buChar char="•"/>
            </a:pPr>
            <a:r>
              <a:rPr lang="lt-LT" sz="1400" b="1" dirty="0" smtClean="0"/>
              <a:t>Nurodytos neaktualios rizikos.</a:t>
            </a:r>
            <a:endParaRPr lang="lt-LT" sz="1400" b="1" dirty="0"/>
          </a:p>
        </p:txBody>
      </p:sp>
    </p:spTree>
    <p:extLst>
      <p:ext uri="{BB962C8B-B14F-4D97-AF65-F5344CB8AC3E}">
        <p14:creationId xmlns:p14="http://schemas.microsoft.com/office/powerpoint/2010/main" val="2257829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par>
                          <p:cTn id="8" fill="hold">
                            <p:stCondLst>
                              <p:cond delay="500"/>
                            </p:stCondLst>
                            <p:childTnLst>
                              <p:par>
                                <p:cTn id="9" presetID="6"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ircle(in)">
                                      <p:cBhvr>
                                        <p:cTn id="11"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33400" y="681397"/>
            <a:ext cx="4648200" cy="4319706"/>
          </a:xfrm>
          <a:prstGeom prst="rect">
            <a:avLst/>
          </a:prstGeom>
        </p:spPr>
      </p:pic>
      <p:sp>
        <p:nvSpPr>
          <p:cNvPr id="5" name="Title 1"/>
          <p:cNvSpPr>
            <a:spLocks noGrp="1"/>
          </p:cNvSpPr>
          <p:nvPr>
            <p:ph type="title"/>
          </p:nvPr>
        </p:nvSpPr>
        <p:spPr>
          <a:xfrm>
            <a:off x="304800" y="325263"/>
            <a:ext cx="8534400" cy="356134"/>
          </a:xfrm>
        </p:spPr>
        <p:txBody>
          <a:bodyPr/>
          <a:lstStyle/>
          <a:p>
            <a:r>
              <a:rPr lang="lt-LT" sz="2400" b="1" dirty="0"/>
              <a:t>Vystomojo bendradarbiavimo bei paramos demokratijai programa</a:t>
            </a:r>
            <a:endParaRPr lang="en-US" sz="2400" b="1" dirty="0"/>
          </a:p>
        </p:txBody>
      </p:sp>
      <p:sp>
        <p:nvSpPr>
          <p:cNvPr id="6" name="Rounded Rectangle 5"/>
          <p:cNvSpPr/>
          <p:nvPr/>
        </p:nvSpPr>
        <p:spPr>
          <a:xfrm>
            <a:off x="5440017" y="1581150"/>
            <a:ext cx="3276600" cy="19812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smtClean="0"/>
              <a:t>KLAIDA</a:t>
            </a:r>
            <a:r>
              <a:rPr lang="en-US" b="1" dirty="0" smtClean="0"/>
              <a:t>!</a:t>
            </a:r>
            <a:endParaRPr lang="lt-LT" b="1" dirty="0" smtClean="0"/>
          </a:p>
          <a:p>
            <a:pPr algn="ctr"/>
            <a:r>
              <a:rPr lang="lt-LT" dirty="0" smtClean="0"/>
              <a:t>Nepateikti patvirtinantys dokumentai, kad partneriai ar kiti subjektai sutinka prisidėti prie projekto savo lėšomis</a:t>
            </a:r>
            <a:endParaRPr lang="lt-LT" dirty="0"/>
          </a:p>
        </p:txBody>
      </p:sp>
      <p:pic>
        <p:nvPicPr>
          <p:cNvPr id="7" name="Picture 6"/>
          <p:cNvPicPr>
            <a:picLocks noChangeAspect="1"/>
          </p:cNvPicPr>
          <p:nvPr/>
        </p:nvPicPr>
        <p:blipFill>
          <a:blip r:embed="rId4"/>
          <a:stretch>
            <a:fillRect/>
          </a:stretch>
        </p:blipFill>
        <p:spPr>
          <a:xfrm>
            <a:off x="7315200" y="4555796"/>
            <a:ext cx="1152729" cy="571976"/>
          </a:xfrm>
          <a:prstGeom prst="rect">
            <a:avLst/>
          </a:prstGeom>
        </p:spPr>
      </p:pic>
    </p:spTree>
    <p:extLst>
      <p:ext uri="{BB962C8B-B14F-4D97-AF65-F5344CB8AC3E}">
        <p14:creationId xmlns:p14="http://schemas.microsoft.com/office/powerpoint/2010/main" val="42904900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850571" y="41072"/>
            <a:ext cx="5638800" cy="5102428"/>
          </a:xfrm>
          <a:prstGeom prst="rect">
            <a:avLst/>
          </a:prstGeom>
        </p:spPr>
      </p:pic>
      <p:pic>
        <p:nvPicPr>
          <p:cNvPr id="5" name="Picture 4"/>
          <p:cNvPicPr>
            <a:picLocks noChangeAspect="1"/>
          </p:cNvPicPr>
          <p:nvPr/>
        </p:nvPicPr>
        <p:blipFill>
          <a:blip r:embed="rId4"/>
          <a:stretch>
            <a:fillRect/>
          </a:stretch>
        </p:blipFill>
        <p:spPr>
          <a:xfrm>
            <a:off x="7315200" y="4555796"/>
            <a:ext cx="1152729" cy="571976"/>
          </a:xfrm>
          <a:prstGeom prst="rect">
            <a:avLst/>
          </a:prstGeom>
        </p:spPr>
      </p:pic>
      <p:sp>
        <p:nvSpPr>
          <p:cNvPr id="7" name="Left Arrow 6"/>
          <p:cNvSpPr/>
          <p:nvPr/>
        </p:nvSpPr>
        <p:spPr>
          <a:xfrm>
            <a:off x="7315200" y="3638550"/>
            <a:ext cx="1713305" cy="1100640"/>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t>Neišlaikoma proporcija</a:t>
            </a:r>
            <a:endParaRPr lang="lt-LT" dirty="0"/>
          </a:p>
        </p:txBody>
      </p:sp>
      <p:sp>
        <p:nvSpPr>
          <p:cNvPr id="10" name="Pentagon 9"/>
          <p:cNvSpPr/>
          <p:nvPr/>
        </p:nvSpPr>
        <p:spPr>
          <a:xfrm>
            <a:off x="0" y="943276"/>
            <a:ext cx="1981200" cy="3457274"/>
          </a:xfrm>
          <a:prstGeom prst="homePlate">
            <a:avLst>
              <a:gd name="adj" fmla="val 5080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5875" indent="-15875" algn="just">
              <a:buFont typeface="Arial" panose="020B0604020202020204" pitchFamily="34" charset="0"/>
              <a:buChar char="•"/>
            </a:pPr>
            <a:r>
              <a:rPr lang="lt-LT" sz="1400" dirty="0" smtClean="0"/>
              <a:t>Nedetalizuotos </a:t>
            </a:r>
            <a:r>
              <a:rPr lang="lt-LT" sz="1400" dirty="0"/>
              <a:t>projekto veiklos </a:t>
            </a:r>
            <a:r>
              <a:rPr lang="lt-LT" sz="1400" dirty="0" smtClean="0"/>
              <a:t>išlaidos;</a:t>
            </a:r>
          </a:p>
          <a:p>
            <a:pPr marL="15875" indent="-15875" algn="just">
              <a:buFont typeface="Arial" panose="020B0604020202020204" pitchFamily="34" charset="0"/>
              <a:buChar char="•"/>
            </a:pPr>
            <a:r>
              <a:rPr lang="lt-LT" sz="1400" dirty="0" smtClean="0"/>
              <a:t>Neišlaikyta </a:t>
            </a:r>
            <a:r>
              <a:rPr lang="lt-LT" sz="1400" dirty="0"/>
              <a:t>nuosekli numeracija</a:t>
            </a:r>
            <a:r>
              <a:rPr lang="lt-LT" sz="1400" dirty="0" smtClean="0"/>
              <a:t>;</a:t>
            </a:r>
          </a:p>
          <a:p>
            <a:pPr marL="15875" indent="-15875" algn="just">
              <a:buFont typeface="Arial" panose="020B0604020202020204" pitchFamily="34" charset="0"/>
              <a:buChar char="•"/>
            </a:pPr>
            <a:r>
              <a:rPr lang="lt-LT" sz="1400" dirty="0" smtClean="0"/>
              <a:t>Numatytos išlaidos neekonomiškos, neatitinkančios rinkos kainų</a:t>
            </a:r>
            <a:endParaRPr lang="lt-LT" sz="1400" dirty="0"/>
          </a:p>
          <a:p>
            <a:pPr algn="ctr"/>
            <a:endParaRPr lang="lt-LT" sz="1400" dirty="0"/>
          </a:p>
        </p:txBody>
      </p:sp>
      <p:sp>
        <p:nvSpPr>
          <p:cNvPr id="11" name="Left Arrow 10"/>
          <p:cNvSpPr/>
          <p:nvPr/>
        </p:nvSpPr>
        <p:spPr>
          <a:xfrm>
            <a:off x="6172200" y="-476250"/>
            <a:ext cx="2971800" cy="2631621"/>
          </a:xfrm>
          <a:prstGeom prst="leftArrow">
            <a:avLst>
              <a:gd name="adj1" fmla="val 45656"/>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500" dirty="0" smtClean="0"/>
              <a:t>Biudžetiniai metai:</a:t>
            </a:r>
          </a:p>
          <a:p>
            <a:pPr algn="ctr"/>
            <a:r>
              <a:rPr lang="lt-LT" sz="1500" dirty="0"/>
              <a:t>2020 m. </a:t>
            </a:r>
            <a:r>
              <a:rPr lang="lt-LT" sz="1500" dirty="0" smtClean="0"/>
              <a:t>: 2020-03-01 -  2020-10-01</a:t>
            </a:r>
            <a:endParaRPr lang="lt-LT" sz="1500" dirty="0"/>
          </a:p>
          <a:p>
            <a:pPr algn="ctr"/>
            <a:r>
              <a:rPr lang="lt-LT" sz="1500" dirty="0"/>
              <a:t>2021 m</a:t>
            </a:r>
            <a:r>
              <a:rPr lang="lt-LT" sz="1500" dirty="0" smtClean="0"/>
              <a:t>.:  2020-10-02 -  2021-10-01</a:t>
            </a:r>
            <a:endParaRPr lang="lt-LT" sz="1500" dirty="0"/>
          </a:p>
          <a:p>
            <a:pPr algn="ctr"/>
            <a:r>
              <a:rPr lang="lt-LT" sz="1500" dirty="0" smtClean="0"/>
              <a:t>2022 </a:t>
            </a:r>
            <a:r>
              <a:rPr lang="lt-LT" sz="1500" dirty="0"/>
              <a:t>m</a:t>
            </a:r>
            <a:r>
              <a:rPr lang="lt-LT" sz="1500" dirty="0" smtClean="0"/>
              <a:t>.: 2021-10-02 </a:t>
            </a:r>
            <a:r>
              <a:rPr lang="lt-LT" sz="1500" dirty="0"/>
              <a:t>-  </a:t>
            </a:r>
            <a:r>
              <a:rPr lang="lt-LT" sz="1500" dirty="0" smtClean="0"/>
              <a:t>2022-10-01</a:t>
            </a:r>
            <a:endParaRPr lang="lt-LT" sz="1500" dirty="0"/>
          </a:p>
        </p:txBody>
      </p:sp>
    </p:spTree>
    <p:extLst>
      <p:ext uri="{BB962C8B-B14F-4D97-AF65-F5344CB8AC3E}">
        <p14:creationId xmlns:p14="http://schemas.microsoft.com/office/powerpoint/2010/main" val="1139785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1000"/>
                                        <p:tgtEl>
                                          <p:spTgt spid="10"/>
                                        </p:tgtEl>
                                      </p:cBhvr>
                                    </p:animEffect>
                                    <p:anim calcmode="lin" valueType="num">
                                      <p:cBhvr>
                                        <p:cTn id="14" dur="1000" fill="hold"/>
                                        <p:tgtEl>
                                          <p:spTgt spid="10"/>
                                        </p:tgtEl>
                                        <p:attrNameLst>
                                          <p:attrName>ppt_x</p:attrName>
                                        </p:attrNameLst>
                                      </p:cBhvr>
                                      <p:tavLst>
                                        <p:tav tm="0">
                                          <p:val>
                                            <p:strVal val="#ppt_x"/>
                                          </p:val>
                                        </p:tav>
                                        <p:tav tm="100000">
                                          <p:val>
                                            <p:strVal val="#ppt_x"/>
                                          </p:val>
                                        </p:tav>
                                      </p:tavLst>
                                    </p:anim>
                                    <p:anim calcmode="lin" valueType="num">
                                      <p:cBhvr>
                                        <p:cTn id="1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52400" y="666750"/>
            <a:ext cx="5174652" cy="3778613"/>
          </a:xfrm>
          <a:prstGeom prst="rect">
            <a:avLst/>
          </a:prstGeom>
        </p:spPr>
      </p:pic>
      <p:sp>
        <p:nvSpPr>
          <p:cNvPr id="6" name="Title 1"/>
          <p:cNvSpPr>
            <a:spLocks noGrp="1"/>
          </p:cNvSpPr>
          <p:nvPr>
            <p:ph type="title"/>
          </p:nvPr>
        </p:nvSpPr>
        <p:spPr>
          <a:xfrm>
            <a:off x="304800" y="133350"/>
            <a:ext cx="8610600" cy="356134"/>
          </a:xfrm>
        </p:spPr>
        <p:txBody>
          <a:bodyPr/>
          <a:lstStyle/>
          <a:p>
            <a:r>
              <a:rPr lang="lt-LT" sz="2400" b="1" dirty="0"/>
              <a:t>Vystomojo bendradarbiavimo bei paramos demokratijai programa</a:t>
            </a:r>
            <a:endParaRPr lang="en-US" sz="2400" b="1" dirty="0"/>
          </a:p>
        </p:txBody>
      </p:sp>
      <p:sp>
        <p:nvSpPr>
          <p:cNvPr id="7" name="Left Arrow 6"/>
          <p:cNvSpPr/>
          <p:nvPr/>
        </p:nvSpPr>
        <p:spPr>
          <a:xfrm>
            <a:off x="2514600" y="3304580"/>
            <a:ext cx="4572000" cy="1821075"/>
          </a:xfrm>
          <a:prstGeom prst="leftArrow">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dirty="0" smtClean="0"/>
              <a:t>Bendrai finansuojamo projekto vertė neįtraukiama į šio projekto vertę</a:t>
            </a:r>
            <a:endParaRPr lang="lt-LT" dirty="0"/>
          </a:p>
        </p:txBody>
      </p:sp>
      <p:pic>
        <p:nvPicPr>
          <p:cNvPr id="8" name="Picture 7"/>
          <p:cNvPicPr>
            <a:picLocks noChangeAspect="1"/>
          </p:cNvPicPr>
          <p:nvPr/>
        </p:nvPicPr>
        <p:blipFill>
          <a:blip r:embed="rId4"/>
          <a:stretch>
            <a:fillRect/>
          </a:stretch>
        </p:blipFill>
        <p:spPr>
          <a:xfrm>
            <a:off x="7315200" y="4555796"/>
            <a:ext cx="1152729" cy="571976"/>
          </a:xfrm>
          <a:prstGeom prst="rect">
            <a:avLst/>
          </a:prstGeom>
        </p:spPr>
      </p:pic>
      <p:sp>
        <p:nvSpPr>
          <p:cNvPr id="10" name="Rounded Rectangle 9"/>
          <p:cNvSpPr/>
          <p:nvPr/>
        </p:nvSpPr>
        <p:spPr>
          <a:xfrm>
            <a:off x="5481535" y="1070260"/>
            <a:ext cx="3210129" cy="145238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t>KLAIDA!</a:t>
            </a:r>
          </a:p>
          <a:p>
            <a:pPr algn="ctr"/>
            <a:r>
              <a:rPr lang="lt-LT" sz="2000" dirty="0" smtClean="0"/>
              <a:t>Neišsamiai </a:t>
            </a:r>
            <a:r>
              <a:rPr lang="lt-LT" sz="2000" dirty="0"/>
              <a:t>aprašoma bendrai finansuojamo projekto </a:t>
            </a:r>
            <a:r>
              <a:rPr lang="lt-LT" sz="2000" dirty="0" smtClean="0"/>
              <a:t>esmė</a:t>
            </a:r>
            <a:endParaRPr lang="lt-LT" sz="2000" dirty="0"/>
          </a:p>
        </p:txBody>
      </p:sp>
    </p:spTree>
    <p:extLst>
      <p:ext uri="{BB962C8B-B14F-4D97-AF65-F5344CB8AC3E}">
        <p14:creationId xmlns:p14="http://schemas.microsoft.com/office/powerpoint/2010/main" val="1524672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533400" y="819150"/>
            <a:ext cx="3429000" cy="3917069"/>
          </a:xfrm>
          <a:prstGeom prst="rect">
            <a:avLst/>
          </a:prstGeom>
          <a:ln>
            <a:solidFill>
              <a:srgbClr val="161F28"/>
            </a:solidFill>
          </a:ln>
        </p:spPr>
      </p:pic>
      <p:sp>
        <p:nvSpPr>
          <p:cNvPr id="6" name="Title 1"/>
          <p:cNvSpPr>
            <a:spLocks noGrp="1"/>
          </p:cNvSpPr>
          <p:nvPr>
            <p:ph type="title"/>
          </p:nvPr>
        </p:nvSpPr>
        <p:spPr>
          <a:xfrm>
            <a:off x="228600" y="209550"/>
            <a:ext cx="8534400" cy="356134"/>
          </a:xfrm>
        </p:spPr>
        <p:txBody>
          <a:bodyPr/>
          <a:lstStyle/>
          <a:p>
            <a:r>
              <a:rPr lang="lt-LT" sz="2400" b="1" dirty="0"/>
              <a:t>Vystomojo bendradarbiavimo bei paramos demokratijai programa</a:t>
            </a:r>
            <a:endParaRPr lang="en-US" sz="2400" b="1" dirty="0"/>
          </a:p>
        </p:txBody>
      </p:sp>
      <p:pic>
        <p:nvPicPr>
          <p:cNvPr id="8" name="Picture 7"/>
          <p:cNvPicPr>
            <a:picLocks noChangeAspect="1"/>
          </p:cNvPicPr>
          <p:nvPr/>
        </p:nvPicPr>
        <p:blipFill>
          <a:blip r:embed="rId4"/>
          <a:stretch>
            <a:fillRect/>
          </a:stretch>
        </p:blipFill>
        <p:spPr>
          <a:xfrm>
            <a:off x="7315200" y="4555796"/>
            <a:ext cx="1152729" cy="571976"/>
          </a:xfrm>
          <a:prstGeom prst="rect">
            <a:avLst/>
          </a:prstGeom>
        </p:spPr>
      </p:pic>
      <p:sp>
        <p:nvSpPr>
          <p:cNvPr id="9" name="Left Arrow 8"/>
          <p:cNvSpPr/>
          <p:nvPr/>
        </p:nvSpPr>
        <p:spPr>
          <a:xfrm>
            <a:off x="4038600" y="3257550"/>
            <a:ext cx="4724400" cy="1298246"/>
          </a:xfrm>
          <a:prstGeom prst="leftArrow">
            <a:avLst/>
          </a:prstGeom>
          <a:solidFill>
            <a:schemeClr val="accent2">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Atspausdinti</a:t>
            </a:r>
            <a:r>
              <a:rPr lang="en-US" dirty="0" smtClean="0"/>
              <a:t>, </a:t>
            </a:r>
            <a:r>
              <a:rPr lang="en-US" dirty="0" err="1" smtClean="0"/>
              <a:t>pasira</a:t>
            </a:r>
            <a:r>
              <a:rPr lang="lt-LT" dirty="0" err="1" smtClean="0"/>
              <a:t>šyti</a:t>
            </a:r>
            <a:r>
              <a:rPr lang="lt-LT" dirty="0" smtClean="0"/>
              <a:t>, prikabinti</a:t>
            </a:r>
            <a:endParaRPr lang="lt-LT" dirty="0"/>
          </a:p>
        </p:txBody>
      </p:sp>
      <p:sp>
        <p:nvSpPr>
          <p:cNvPr id="10" name="Rounded Rectangle 9"/>
          <p:cNvSpPr/>
          <p:nvPr/>
        </p:nvSpPr>
        <p:spPr>
          <a:xfrm>
            <a:off x="4419600" y="844817"/>
            <a:ext cx="4344725" cy="2133600"/>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KLAIDA</a:t>
            </a:r>
            <a:r>
              <a:rPr lang="en-US" b="1" dirty="0"/>
              <a:t>!</a:t>
            </a:r>
            <a:endParaRPr lang="lt-LT" b="1" dirty="0" smtClean="0"/>
          </a:p>
          <a:p>
            <a:pPr marL="285750" indent="-285750" algn="just">
              <a:buFont typeface="Arial" panose="020B0604020202020204" pitchFamily="34" charset="0"/>
              <a:buChar char="•"/>
            </a:pPr>
            <a:r>
              <a:rPr lang="lt-LT" dirty="0" smtClean="0"/>
              <a:t>Nepridėta pasirašyta deklaracija ir tiekėjo patvirtinimas;</a:t>
            </a:r>
          </a:p>
          <a:p>
            <a:pPr marL="285750" indent="-285750" algn="just">
              <a:buFont typeface="Arial" panose="020B0604020202020204" pitchFamily="34" charset="0"/>
              <a:buChar char="•"/>
            </a:pPr>
            <a:r>
              <a:rPr lang="lt-LT" dirty="0" smtClean="0"/>
              <a:t>Neoriginalus parašas (iškirptas ir priklijuotas);</a:t>
            </a:r>
          </a:p>
          <a:p>
            <a:pPr marL="285750" indent="-285750" algn="just">
              <a:buFont typeface="Arial" panose="020B0604020202020204" pitchFamily="34" charset="0"/>
              <a:buChar char="•"/>
            </a:pPr>
            <a:r>
              <a:rPr lang="lt-LT" dirty="0" smtClean="0"/>
              <a:t>Nepateiktos partnerių deklaracijos.</a:t>
            </a:r>
            <a:endParaRPr lang="lt-LT" dirty="0"/>
          </a:p>
        </p:txBody>
      </p:sp>
    </p:spTree>
    <p:extLst>
      <p:ext uri="{BB962C8B-B14F-4D97-AF65-F5344CB8AC3E}">
        <p14:creationId xmlns:p14="http://schemas.microsoft.com/office/powerpoint/2010/main" val="19213259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685800" y="895350"/>
            <a:ext cx="4648200" cy="4040687"/>
          </a:xfrm>
          <a:prstGeom prst="rect">
            <a:avLst/>
          </a:prstGeom>
        </p:spPr>
      </p:pic>
      <p:sp>
        <p:nvSpPr>
          <p:cNvPr id="6" name="Title 1"/>
          <p:cNvSpPr>
            <a:spLocks noGrp="1"/>
          </p:cNvSpPr>
          <p:nvPr>
            <p:ph type="title"/>
          </p:nvPr>
        </p:nvSpPr>
        <p:spPr>
          <a:xfrm>
            <a:off x="381000" y="337687"/>
            <a:ext cx="8534400" cy="356134"/>
          </a:xfrm>
        </p:spPr>
        <p:txBody>
          <a:bodyPr/>
          <a:lstStyle/>
          <a:p>
            <a:r>
              <a:rPr lang="lt-LT" sz="2400" b="1" dirty="0"/>
              <a:t>Vystomojo bendradarbiavimo bei paramos demokratijai programa</a:t>
            </a:r>
            <a:endParaRPr lang="en-US" sz="2400" b="1" dirty="0"/>
          </a:p>
        </p:txBody>
      </p:sp>
      <p:pic>
        <p:nvPicPr>
          <p:cNvPr id="7" name="Picture 6"/>
          <p:cNvPicPr>
            <a:picLocks noChangeAspect="1"/>
          </p:cNvPicPr>
          <p:nvPr/>
        </p:nvPicPr>
        <p:blipFill>
          <a:blip r:embed="rId4"/>
          <a:stretch>
            <a:fillRect/>
          </a:stretch>
        </p:blipFill>
        <p:spPr>
          <a:xfrm>
            <a:off x="7315200" y="4476750"/>
            <a:ext cx="1152729" cy="651022"/>
          </a:xfrm>
          <a:prstGeom prst="rect">
            <a:avLst/>
          </a:prstGeom>
        </p:spPr>
      </p:pic>
      <p:sp>
        <p:nvSpPr>
          <p:cNvPr id="2" name="Left Arrow 1"/>
          <p:cNvSpPr/>
          <p:nvPr/>
        </p:nvSpPr>
        <p:spPr>
          <a:xfrm>
            <a:off x="3276600" y="2019821"/>
            <a:ext cx="5343729" cy="1791743"/>
          </a:xfrm>
          <a:prstGeom prst="lef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U</a:t>
            </a:r>
            <a:r>
              <a:rPr lang="lt-LT" dirty="0" err="1" smtClean="0"/>
              <a:t>žpildyti</a:t>
            </a:r>
            <a:r>
              <a:rPr lang="lt-LT" dirty="0" smtClean="0"/>
              <a:t>, o vėliau paslėpti laukeliai neleidžia pateikti paraiškos</a:t>
            </a:r>
            <a:endParaRPr lang="lt-LT" dirty="0"/>
          </a:p>
        </p:txBody>
      </p:sp>
    </p:spTree>
    <p:extLst>
      <p:ext uri="{BB962C8B-B14F-4D97-AF65-F5344CB8AC3E}">
        <p14:creationId xmlns:p14="http://schemas.microsoft.com/office/powerpoint/2010/main" val="2039691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5"/>
          <p:cNvSpPr txBox="1">
            <a:spLocks/>
          </p:cNvSpPr>
          <p:nvPr/>
        </p:nvSpPr>
        <p:spPr>
          <a:xfrm>
            <a:off x="2133600" y="206228"/>
            <a:ext cx="7924800" cy="5334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ct val="0"/>
              </a:spcBef>
              <a:buNone/>
            </a:pPr>
            <a:r>
              <a:rPr lang="lt-LT" sz="2400" dirty="0" smtClean="0">
                <a:solidFill>
                  <a:schemeClr val="tx1">
                    <a:lumMod val="50000"/>
                    <a:lumOff val="50000"/>
                  </a:schemeClr>
                </a:solidFill>
                <a:latin typeface="+mj-lt"/>
                <a:ea typeface="+mj-ea"/>
                <a:cs typeface="+mj-cs"/>
              </a:rPr>
              <a:t>Paraiškų turinio vertinimo rezultatai</a:t>
            </a:r>
            <a:endParaRPr lang="en-US" sz="2400" dirty="0">
              <a:solidFill>
                <a:schemeClr val="tx1">
                  <a:lumMod val="50000"/>
                  <a:lumOff val="50000"/>
                </a:schemeClr>
              </a:solidFill>
              <a:latin typeface="+mj-lt"/>
              <a:ea typeface="+mj-ea"/>
              <a:cs typeface="+mj-cs"/>
            </a:endParaRPr>
          </a:p>
        </p:txBody>
      </p:sp>
      <p:graphicFrame>
        <p:nvGraphicFramePr>
          <p:cNvPr id="5" name="Chart 4"/>
          <p:cNvGraphicFramePr>
            <a:graphicFrameLocks/>
          </p:cNvGraphicFramePr>
          <p:nvPr>
            <p:extLst>
              <p:ext uri="{D42A27DB-BD31-4B8C-83A1-F6EECF244321}">
                <p14:modId xmlns:p14="http://schemas.microsoft.com/office/powerpoint/2010/main" val="667071012"/>
              </p:ext>
            </p:extLst>
          </p:nvPr>
        </p:nvGraphicFramePr>
        <p:xfrm>
          <a:off x="381000" y="819150"/>
          <a:ext cx="8458200" cy="3962400"/>
        </p:xfrm>
        <a:graphic>
          <a:graphicData uri="http://schemas.openxmlformats.org/drawingml/2006/chart">
            <c:chart xmlns:c="http://schemas.openxmlformats.org/drawingml/2006/chart" xmlns:r="http://schemas.openxmlformats.org/officeDocument/2006/relationships" r:id="rId3"/>
          </a:graphicData>
        </a:graphic>
      </p:graphicFrame>
      <p:pic>
        <p:nvPicPr>
          <p:cNvPr id="6" name="Picture 5"/>
          <p:cNvPicPr>
            <a:picLocks noChangeAspect="1"/>
          </p:cNvPicPr>
          <p:nvPr/>
        </p:nvPicPr>
        <p:blipFill>
          <a:blip r:embed="rId4"/>
          <a:stretch>
            <a:fillRect/>
          </a:stretch>
        </p:blipFill>
        <p:spPr>
          <a:xfrm>
            <a:off x="7315200" y="4555796"/>
            <a:ext cx="1152729" cy="571976"/>
          </a:xfrm>
          <a:prstGeom prst="rect">
            <a:avLst/>
          </a:prstGeom>
        </p:spPr>
      </p:pic>
    </p:spTree>
    <p:extLst>
      <p:ext uri="{BB962C8B-B14F-4D97-AF65-F5344CB8AC3E}">
        <p14:creationId xmlns:p14="http://schemas.microsoft.com/office/powerpoint/2010/main" val="212595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 y="0"/>
            <a:ext cx="9144001" cy="4420284"/>
          </a:xfrm>
        </p:spPr>
      </p:pic>
      <p:sp>
        <p:nvSpPr>
          <p:cNvPr id="30" name="Rectangle 29"/>
          <p:cNvSpPr/>
          <p:nvPr/>
        </p:nvSpPr>
        <p:spPr>
          <a:xfrm>
            <a:off x="0" y="2591391"/>
            <a:ext cx="9144000" cy="1828893"/>
          </a:xfrm>
          <a:prstGeom prst="rect">
            <a:avLst/>
          </a:prstGeom>
          <a:solidFill>
            <a:schemeClr val="accent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r>
              <a:rPr lang="lt-LT" sz="3200" b="1" dirty="0" smtClean="0">
                <a:solidFill>
                  <a:srgbClr val="FFFFFF"/>
                </a:solidFill>
              </a:rPr>
              <a:t>Tipinė projekto įgyvendinimo sutartis</a:t>
            </a:r>
            <a:endParaRPr lang="en-US" sz="3200" b="1" dirty="0">
              <a:solidFill>
                <a:srgbClr val="FFFFFF"/>
              </a:solidFill>
            </a:endParaRPr>
          </a:p>
        </p:txBody>
      </p:sp>
      <p:sp>
        <p:nvSpPr>
          <p:cNvPr id="31" name="Rectangle 30"/>
          <p:cNvSpPr/>
          <p:nvPr/>
        </p:nvSpPr>
        <p:spPr>
          <a:xfrm>
            <a:off x="-5" y="2799082"/>
            <a:ext cx="9144000" cy="141351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endParaRPr lang="en-US" sz="1100" b="1" dirty="0">
              <a:solidFill>
                <a:srgbClr val="FFFFFF"/>
              </a:solidFill>
            </a:endParaRPr>
          </a:p>
        </p:txBody>
      </p:sp>
      <p:pic>
        <p:nvPicPr>
          <p:cNvPr id="5" name="Picture 4"/>
          <p:cNvPicPr>
            <a:picLocks noChangeAspect="1"/>
          </p:cNvPicPr>
          <p:nvPr/>
        </p:nvPicPr>
        <p:blipFill>
          <a:blip r:embed="rId4"/>
          <a:stretch>
            <a:fillRect/>
          </a:stretch>
        </p:blipFill>
        <p:spPr>
          <a:xfrm>
            <a:off x="7315200" y="4476750"/>
            <a:ext cx="1152729" cy="651022"/>
          </a:xfrm>
          <a:prstGeom prst="rect">
            <a:avLst/>
          </a:prstGeom>
        </p:spPr>
      </p:pic>
    </p:spTree>
    <p:extLst>
      <p:ext uri="{BB962C8B-B14F-4D97-AF65-F5344CB8AC3E}">
        <p14:creationId xmlns:p14="http://schemas.microsoft.com/office/powerpoint/2010/main" val="10450961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outVertical)">
                                      <p:cBhvr>
                                        <p:cTn id="7" dur="500"/>
                                        <p:tgtEl>
                                          <p:spTgt spid="30"/>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arn(outVertical)">
                                      <p:cBhvr>
                                        <p:cTn id="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 name="U-Turn Arrow 245"/>
          <p:cNvSpPr/>
          <p:nvPr/>
        </p:nvSpPr>
        <p:spPr>
          <a:xfrm rot="10800000">
            <a:off x="4099339" y="1809751"/>
            <a:ext cx="914400" cy="2895600"/>
          </a:xfrm>
          <a:prstGeom prst="uturnArrow">
            <a:avLst>
              <a:gd name="adj1" fmla="val 3676"/>
              <a:gd name="adj2" fmla="val 25000"/>
              <a:gd name="adj3" fmla="val 0"/>
              <a:gd name="adj4" fmla="val 38419"/>
              <a:gd name="adj5" fmla="val 10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62626"/>
              </a:solidFill>
            </a:endParaRPr>
          </a:p>
        </p:txBody>
      </p:sp>
      <p:sp>
        <p:nvSpPr>
          <p:cNvPr id="247" name="Round Same Side Corner Rectangle 246"/>
          <p:cNvSpPr/>
          <p:nvPr/>
        </p:nvSpPr>
        <p:spPr>
          <a:xfrm rot="10800000">
            <a:off x="4451030" y="2458429"/>
            <a:ext cx="422031" cy="2061308"/>
          </a:xfrm>
          <a:prstGeom prst="round2SameRect">
            <a:avLst>
              <a:gd name="adj1" fmla="val 50000"/>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9" name="U-Turn Arrow 248"/>
          <p:cNvSpPr/>
          <p:nvPr/>
        </p:nvSpPr>
        <p:spPr>
          <a:xfrm rot="10800000">
            <a:off x="4923755" y="1809750"/>
            <a:ext cx="914400" cy="2895600"/>
          </a:xfrm>
          <a:prstGeom prst="uturnArrow">
            <a:avLst>
              <a:gd name="adj1" fmla="val 3676"/>
              <a:gd name="adj2" fmla="val 25000"/>
              <a:gd name="adj3" fmla="val 0"/>
              <a:gd name="adj4" fmla="val 38419"/>
              <a:gd name="adj5" fmla="val 10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62626"/>
              </a:solidFill>
            </a:endParaRPr>
          </a:p>
        </p:txBody>
      </p:sp>
      <p:sp>
        <p:nvSpPr>
          <p:cNvPr id="250" name="Round Same Side Corner Rectangle 249"/>
          <p:cNvSpPr/>
          <p:nvPr/>
        </p:nvSpPr>
        <p:spPr>
          <a:xfrm rot="10800000">
            <a:off x="5275444" y="3906228"/>
            <a:ext cx="422031" cy="613508"/>
          </a:xfrm>
          <a:prstGeom prst="round2SameRect">
            <a:avLst>
              <a:gd name="adj1" fmla="val 50000"/>
              <a:gd name="adj2" fmla="val 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54" name="Text Placeholder 3"/>
          <p:cNvSpPr txBox="1">
            <a:spLocks/>
          </p:cNvSpPr>
          <p:nvPr/>
        </p:nvSpPr>
        <p:spPr>
          <a:xfrm>
            <a:off x="4451029" y="2170928"/>
            <a:ext cx="432811" cy="276999"/>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itchFamily="34" charset="0"/>
              <a:buNone/>
              <a:defRPr/>
            </a:pPr>
            <a:r>
              <a:rPr lang="en-US" sz="1800" b="1" dirty="0">
                <a:solidFill>
                  <a:srgbClr val="1AA4BE"/>
                </a:solidFill>
              </a:rPr>
              <a:t>80%</a:t>
            </a:r>
          </a:p>
        </p:txBody>
      </p:sp>
      <p:sp>
        <p:nvSpPr>
          <p:cNvPr id="255" name="Text Placeholder 3"/>
          <p:cNvSpPr txBox="1">
            <a:spLocks/>
          </p:cNvSpPr>
          <p:nvPr/>
        </p:nvSpPr>
        <p:spPr>
          <a:xfrm>
            <a:off x="5272671" y="3618727"/>
            <a:ext cx="432811" cy="276999"/>
          </a:xfrm>
          <a:prstGeom prst="rect">
            <a:avLst/>
          </a:prstGeom>
        </p:spPr>
        <p:txBody>
          <a:bodyPr wrap="none" lIns="0" tIns="0" rIns="0" bIns="0" anchor="ctr" anchorCtr="0">
            <a:no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itchFamily="34" charset="0"/>
              <a:buNone/>
              <a:defRPr/>
            </a:pPr>
            <a:r>
              <a:rPr lang="en-US" sz="1800" b="1" dirty="0">
                <a:solidFill>
                  <a:srgbClr val="52C3CB"/>
                </a:solidFill>
              </a:rPr>
              <a:t>20%</a:t>
            </a:r>
          </a:p>
        </p:txBody>
      </p:sp>
      <p:grpSp>
        <p:nvGrpSpPr>
          <p:cNvPr id="278" name="Group 56"/>
          <p:cNvGrpSpPr/>
          <p:nvPr/>
        </p:nvGrpSpPr>
        <p:grpSpPr>
          <a:xfrm>
            <a:off x="1182763" y="1163103"/>
            <a:ext cx="2616247" cy="1397599"/>
            <a:chOff x="-85298" y="1478854"/>
            <a:chExt cx="2616247" cy="1397595"/>
          </a:xfrm>
        </p:grpSpPr>
        <p:sp>
          <p:nvSpPr>
            <p:cNvPr id="279" name="TextBox 278"/>
            <p:cNvSpPr txBox="1"/>
            <p:nvPr/>
          </p:nvSpPr>
          <p:spPr>
            <a:xfrm>
              <a:off x="-85298" y="1891567"/>
              <a:ext cx="2616246" cy="984882"/>
            </a:xfrm>
            <a:prstGeom prst="rect">
              <a:avLst/>
            </a:prstGeom>
            <a:noFill/>
          </p:spPr>
          <p:txBody>
            <a:bodyPr wrap="square" lIns="0" tIns="0" rIns="0" bIns="0" rtlCol="0">
              <a:spAutoFit/>
            </a:bodyPr>
            <a:lstStyle/>
            <a:p>
              <a:pPr algn="r">
                <a:spcBef>
                  <a:spcPct val="20000"/>
                </a:spcBef>
                <a:defRPr/>
              </a:pPr>
              <a:r>
                <a:rPr lang="lt-LT" sz="1600" dirty="0" smtClean="0">
                  <a:solidFill>
                    <a:schemeClr val="tx1">
                      <a:lumMod val="75000"/>
                      <a:lumOff val="25000"/>
                    </a:schemeClr>
                  </a:solidFill>
                </a:rPr>
                <a:t>Daugiamečių </a:t>
              </a:r>
              <a:r>
                <a:rPr lang="lt-LT" sz="1600" dirty="0">
                  <a:solidFill>
                    <a:schemeClr val="tx1">
                      <a:lumMod val="75000"/>
                      <a:lumOff val="25000"/>
                    </a:schemeClr>
                  </a:solidFill>
                </a:rPr>
                <a:t>projektų atveju – 80 </a:t>
              </a:r>
              <a:r>
                <a:rPr lang="en-US" sz="1600" dirty="0">
                  <a:solidFill>
                    <a:schemeClr val="tx1">
                      <a:lumMod val="75000"/>
                      <a:lumOff val="25000"/>
                    </a:schemeClr>
                  </a:solidFill>
                </a:rPr>
                <a:t>% </a:t>
              </a:r>
              <a:r>
                <a:rPr lang="lt-LT" sz="1600" dirty="0">
                  <a:solidFill>
                    <a:schemeClr val="tx1">
                      <a:lumMod val="75000"/>
                      <a:lumOff val="25000"/>
                    </a:schemeClr>
                  </a:solidFill>
                </a:rPr>
                <a:t>einamaisiais kalendoriniais metais numatytų </a:t>
              </a:r>
              <a:r>
                <a:rPr lang="lt-LT" sz="1600" dirty="0" smtClean="0">
                  <a:solidFill>
                    <a:schemeClr val="tx1">
                      <a:lumMod val="75000"/>
                      <a:lumOff val="25000"/>
                    </a:schemeClr>
                  </a:solidFill>
                </a:rPr>
                <a:t>VB programos </a:t>
              </a:r>
              <a:r>
                <a:rPr lang="lt-LT" sz="1600" dirty="0">
                  <a:solidFill>
                    <a:schemeClr val="tx1">
                      <a:lumMod val="75000"/>
                      <a:lumOff val="25000"/>
                    </a:schemeClr>
                  </a:solidFill>
                </a:rPr>
                <a:t>lėšų </a:t>
              </a:r>
              <a:r>
                <a:rPr lang="en-US" sz="1600" dirty="0" err="1">
                  <a:solidFill>
                    <a:schemeClr val="tx1">
                      <a:lumMod val="75000"/>
                      <a:lumOff val="25000"/>
                    </a:schemeClr>
                  </a:solidFill>
                </a:rPr>
                <a:t>avansas</a:t>
              </a:r>
              <a:r>
                <a:rPr lang="lt-LT" sz="1600" dirty="0" smtClean="0">
                  <a:solidFill>
                    <a:schemeClr val="tx1">
                      <a:lumMod val="75000"/>
                      <a:lumOff val="25000"/>
                    </a:schemeClr>
                  </a:solidFill>
                </a:rPr>
                <a:t>.</a:t>
              </a:r>
              <a:endParaRPr lang="en-US" sz="1600" dirty="0">
                <a:solidFill>
                  <a:schemeClr val="tx1">
                    <a:lumMod val="75000"/>
                    <a:lumOff val="25000"/>
                  </a:schemeClr>
                </a:solidFill>
              </a:endParaRPr>
            </a:p>
          </p:txBody>
        </p:sp>
        <p:sp>
          <p:nvSpPr>
            <p:cNvPr id="280" name="Rectangle 279"/>
            <p:cNvSpPr/>
            <p:nvPr/>
          </p:nvSpPr>
          <p:spPr>
            <a:xfrm>
              <a:off x="1196673" y="1478854"/>
              <a:ext cx="1334276" cy="276998"/>
            </a:xfrm>
            <a:prstGeom prst="rect">
              <a:avLst/>
            </a:prstGeom>
          </p:spPr>
          <p:txBody>
            <a:bodyPr wrap="none" lIns="0" tIns="0" rIns="0" bIns="0">
              <a:spAutoFit/>
            </a:bodyPr>
            <a:lstStyle/>
            <a:p>
              <a:pPr algn="r"/>
              <a:r>
                <a:rPr lang="lt-LT" b="1" dirty="0" smtClean="0">
                  <a:solidFill>
                    <a:srgbClr val="0187AC"/>
                  </a:solidFill>
                </a:rPr>
                <a:t>Avansas 80 </a:t>
              </a:r>
              <a:r>
                <a:rPr lang="lt-LT" b="1" dirty="0">
                  <a:solidFill>
                    <a:srgbClr val="0187AC"/>
                  </a:solidFill>
                </a:rPr>
                <a:t>% </a:t>
              </a:r>
              <a:endParaRPr lang="en-US" b="1" dirty="0">
                <a:solidFill>
                  <a:srgbClr val="0187AC"/>
                </a:solidFill>
              </a:endParaRPr>
            </a:p>
          </p:txBody>
        </p:sp>
      </p:grpSp>
      <p:grpSp>
        <p:nvGrpSpPr>
          <p:cNvPr id="281" name="Group 56"/>
          <p:cNvGrpSpPr/>
          <p:nvPr/>
        </p:nvGrpSpPr>
        <p:grpSpPr>
          <a:xfrm>
            <a:off x="6341742" y="1159960"/>
            <a:ext cx="2584810" cy="2526210"/>
            <a:chOff x="295810" y="1450459"/>
            <a:chExt cx="1742772" cy="1261846"/>
          </a:xfrm>
        </p:grpSpPr>
        <p:sp>
          <p:nvSpPr>
            <p:cNvPr id="282" name="TextBox 281"/>
            <p:cNvSpPr txBox="1"/>
            <p:nvPr/>
          </p:nvSpPr>
          <p:spPr>
            <a:xfrm>
              <a:off x="438382" y="1605414"/>
              <a:ext cx="1457628" cy="1106891"/>
            </a:xfrm>
            <a:prstGeom prst="rect">
              <a:avLst/>
            </a:prstGeom>
            <a:noFill/>
          </p:spPr>
          <p:txBody>
            <a:bodyPr wrap="square" lIns="0" tIns="0" rIns="0" bIns="0" rtlCol="0">
              <a:spAutoFit/>
            </a:bodyPr>
            <a:lstStyle/>
            <a:p>
              <a:r>
                <a:rPr lang="lt-LT" sz="1600" dirty="0">
                  <a:solidFill>
                    <a:schemeClr val="tx1">
                      <a:lumMod val="75000"/>
                      <a:lumOff val="25000"/>
                    </a:schemeClr>
                  </a:solidFill>
                </a:rPr>
                <a:t>Už patirtas projekto išlaidas bus atsiskaitoma kasmet. </a:t>
              </a:r>
              <a:endParaRPr lang="lt-LT" sz="1600" dirty="0" smtClean="0">
                <a:solidFill>
                  <a:schemeClr val="tx1">
                    <a:lumMod val="75000"/>
                    <a:lumOff val="25000"/>
                  </a:schemeClr>
                </a:solidFill>
              </a:endParaRPr>
            </a:p>
            <a:p>
              <a:r>
                <a:rPr lang="lt-LT" sz="1600" dirty="0" smtClean="0">
                  <a:solidFill>
                    <a:schemeClr val="tx1">
                      <a:lumMod val="75000"/>
                      <a:lumOff val="25000"/>
                    </a:schemeClr>
                  </a:solidFill>
                </a:rPr>
                <a:t>Jei </a:t>
              </a:r>
              <a:r>
                <a:rPr lang="lt-LT" sz="1600" dirty="0">
                  <a:solidFill>
                    <a:schemeClr val="tx1">
                      <a:lumMod val="75000"/>
                      <a:lumOff val="25000"/>
                    </a:schemeClr>
                  </a:solidFill>
                </a:rPr>
                <a:t>išlaidos bus </a:t>
              </a:r>
              <a:r>
                <a:rPr lang="lt-LT" sz="1600" b="1" dirty="0">
                  <a:solidFill>
                    <a:schemeClr val="tx1">
                      <a:lumMod val="75000"/>
                      <a:lumOff val="25000"/>
                    </a:schemeClr>
                  </a:solidFill>
                </a:rPr>
                <a:t>patirtos</a:t>
              </a:r>
              <a:r>
                <a:rPr lang="en-US" sz="1600" b="1" dirty="0">
                  <a:solidFill>
                    <a:schemeClr val="tx1">
                      <a:lumMod val="75000"/>
                      <a:lumOff val="25000"/>
                    </a:schemeClr>
                  </a:solidFill>
                </a:rPr>
                <a:t> </a:t>
              </a:r>
              <a:r>
                <a:rPr lang="en-US" sz="1600" b="1" dirty="0" err="1">
                  <a:solidFill>
                    <a:schemeClr val="tx1">
                      <a:lumMod val="75000"/>
                      <a:lumOff val="25000"/>
                    </a:schemeClr>
                  </a:solidFill>
                </a:rPr>
                <a:t>ir</a:t>
              </a:r>
              <a:r>
                <a:rPr lang="en-US" sz="1600" b="1" dirty="0">
                  <a:solidFill>
                    <a:schemeClr val="tx1">
                      <a:lumMod val="75000"/>
                      <a:lumOff val="25000"/>
                    </a:schemeClr>
                  </a:solidFill>
                </a:rPr>
                <a:t> </a:t>
              </a:r>
              <a:r>
                <a:rPr lang="en-US" sz="1600" b="1" dirty="0" err="1">
                  <a:solidFill>
                    <a:schemeClr val="tx1">
                      <a:lumMod val="75000"/>
                      <a:lumOff val="25000"/>
                    </a:schemeClr>
                  </a:solidFill>
                </a:rPr>
                <a:t>apmok</a:t>
              </a:r>
              <a:r>
                <a:rPr lang="lt-LT" sz="1600" b="1" dirty="0">
                  <a:solidFill>
                    <a:schemeClr val="tx1">
                      <a:lumMod val="75000"/>
                      <a:lumOff val="25000"/>
                    </a:schemeClr>
                  </a:solidFill>
                </a:rPr>
                <a:t>ė</a:t>
              </a:r>
              <a:r>
                <a:rPr lang="en-US" sz="1600" b="1" dirty="0" err="1">
                  <a:solidFill>
                    <a:schemeClr val="tx1">
                      <a:lumMod val="75000"/>
                      <a:lumOff val="25000"/>
                    </a:schemeClr>
                  </a:solidFill>
                </a:rPr>
                <a:t>tos</a:t>
              </a:r>
              <a:r>
                <a:rPr lang="en-US" sz="1600" b="1" dirty="0">
                  <a:solidFill>
                    <a:schemeClr val="tx1">
                      <a:lumMod val="75000"/>
                      <a:lumOff val="25000"/>
                    </a:schemeClr>
                  </a:solidFill>
                </a:rPr>
                <a:t> </a:t>
              </a:r>
              <a:r>
                <a:rPr lang="lt-LT" sz="1600" dirty="0">
                  <a:solidFill>
                    <a:schemeClr val="tx1">
                      <a:lumMod val="75000"/>
                      <a:lumOff val="25000"/>
                    </a:schemeClr>
                  </a:solidFill>
                </a:rPr>
                <a:t>vadovaujantis projekto įgyvendinimo sutartimi, bus išmokama </a:t>
              </a:r>
              <a:r>
                <a:rPr lang="lt-LT" sz="1600" dirty="0" smtClean="0">
                  <a:solidFill>
                    <a:schemeClr val="tx1">
                      <a:lumMod val="75000"/>
                      <a:lumOff val="25000"/>
                    </a:schemeClr>
                  </a:solidFill>
                </a:rPr>
                <a:t>likusi VB programos </a:t>
              </a:r>
              <a:r>
                <a:rPr lang="lt-LT" sz="1600" dirty="0">
                  <a:solidFill>
                    <a:schemeClr val="tx1">
                      <a:lumMod val="75000"/>
                      <a:lumOff val="25000"/>
                    </a:schemeClr>
                  </a:solidFill>
                </a:rPr>
                <a:t>lėšų</a:t>
              </a:r>
              <a:r>
                <a:rPr lang="en-US" sz="1600" dirty="0">
                  <a:solidFill>
                    <a:schemeClr val="tx1">
                      <a:lumMod val="75000"/>
                      <a:lumOff val="25000"/>
                    </a:schemeClr>
                  </a:solidFill>
                </a:rPr>
                <a:t> </a:t>
              </a:r>
              <a:r>
                <a:rPr lang="en-US" sz="1600" dirty="0" err="1">
                  <a:solidFill>
                    <a:schemeClr val="tx1">
                      <a:lumMod val="75000"/>
                      <a:lumOff val="25000"/>
                    </a:schemeClr>
                  </a:solidFill>
                </a:rPr>
                <a:t>dalis</a:t>
              </a:r>
              <a:r>
                <a:rPr lang="en-US" sz="1600" dirty="0">
                  <a:solidFill>
                    <a:schemeClr val="tx1">
                      <a:lumMod val="75000"/>
                      <a:lumOff val="25000"/>
                    </a:schemeClr>
                  </a:solidFill>
                </a:rPr>
                <a:t>.</a:t>
              </a:r>
              <a:endParaRPr lang="en-US" sz="1600" b="1" dirty="0">
                <a:solidFill>
                  <a:schemeClr val="tx1">
                    <a:lumMod val="75000"/>
                    <a:lumOff val="25000"/>
                  </a:schemeClr>
                </a:solidFill>
              </a:endParaRPr>
            </a:p>
          </p:txBody>
        </p:sp>
        <p:sp>
          <p:nvSpPr>
            <p:cNvPr id="283" name="Rectangle 282"/>
            <p:cNvSpPr/>
            <p:nvPr/>
          </p:nvSpPr>
          <p:spPr>
            <a:xfrm>
              <a:off x="295810" y="1450459"/>
              <a:ext cx="1742772" cy="138361"/>
            </a:xfrm>
            <a:prstGeom prst="rect">
              <a:avLst/>
            </a:prstGeom>
          </p:spPr>
          <p:txBody>
            <a:bodyPr wrap="none" lIns="0" tIns="0" rIns="0" bIns="0">
              <a:spAutoFit/>
            </a:bodyPr>
            <a:lstStyle/>
            <a:p>
              <a:r>
                <a:rPr lang="lt-LT" b="1" dirty="0" smtClean="0">
                  <a:solidFill>
                    <a:srgbClr val="1AA4BE"/>
                  </a:solidFill>
                </a:rPr>
                <a:t>Išmokama likusi dalis 20 </a:t>
              </a:r>
              <a:r>
                <a:rPr lang="lt-LT" b="1" dirty="0">
                  <a:solidFill>
                    <a:srgbClr val="0187AC"/>
                  </a:solidFill>
                </a:rPr>
                <a:t>%</a:t>
              </a:r>
              <a:r>
                <a:rPr lang="lt-LT" b="1" dirty="0" smtClean="0">
                  <a:solidFill>
                    <a:srgbClr val="1AA4BE"/>
                  </a:solidFill>
                </a:rPr>
                <a:t> </a:t>
              </a:r>
              <a:endParaRPr lang="en-US" b="1" dirty="0">
                <a:solidFill>
                  <a:srgbClr val="1AA4BE"/>
                </a:solidFill>
              </a:endParaRPr>
            </a:p>
          </p:txBody>
        </p:sp>
      </p:grpSp>
      <p:grpSp>
        <p:nvGrpSpPr>
          <p:cNvPr id="284" name="Group 81"/>
          <p:cNvGrpSpPr/>
          <p:nvPr/>
        </p:nvGrpSpPr>
        <p:grpSpPr>
          <a:xfrm flipH="1">
            <a:off x="5522191" y="1301603"/>
            <a:ext cx="691625" cy="579869"/>
            <a:chOff x="2901059" y="1460249"/>
            <a:chExt cx="691625" cy="589689"/>
          </a:xfrm>
        </p:grpSpPr>
        <p:cxnSp>
          <p:nvCxnSpPr>
            <p:cNvPr id="285" name="Straight Connector 284"/>
            <p:cNvCxnSpPr/>
            <p:nvPr/>
          </p:nvCxnSpPr>
          <p:spPr>
            <a:xfrm rot="16200000" flipV="1">
              <a:off x="3297838" y="1755093"/>
              <a:ext cx="589689" cy="2"/>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86" name="Straight Connector 285"/>
            <p:cNvCxnSpPr/>
            <p:nvPr/>
          </p:nvCxnSpPr>
          <p:spPr>
            <a:xfrm flipH="1">
              <a:off x="2901059" y="1460688"/>
              <a:ext cx="691624" cy="1615"/>
            </a:xfrm>
            <a:prstGeom prst="line">
              <a:avLst/>
            </a:prstGeom>
            <a:ln w="19050" cap="rnd">
              <a:solidFill>
                <a:schemeClr val="accent3"/>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289" name="Group 81"/>
          <p:cNvGrpSpPr/>
          <p:nvPr/>
        </p:nvGrpSpPr>
        <p:grpSpPr>
          <a:xfrm>
            <a:off x="3968977" y="1327036"/>
            <a:ext cx="691625" cy="579869"/>
            <a:chOff x="2901059" y="1460249"/>
            <a:chExt cx="691625" cy="589689"/>
          </a:xfrm>
        </p:grpSpPr>
        <p:cxnSp>
          <p:nvCxnSpPr>
            <p:cNvPr id="290" name="Straight Connector 289"/>
            <p:cNvCxnSpPr/>
            <p:nvPr/>
          </p:nvCxnSpPr>
          <p:spPr>
            <a:xfrm rot="16200000" flipV="1">
              <a:off x="3297838" y="1755093"/>
              <a:ext cx="589689" cy="2"/>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91" name="Straight Connector 290"/>
            <p:cNvCxnSpPr/>
            <p:nvPr/>
          </p:nvCxnSpPr>
          <p:spPr>
            <a:xfrm flipH="1">
              <a:off x="2901059" y="1460688"/>
              <a:ext cx="691624" cy="1615"/>
            </a:xfrm>
            <a:prstGeom prst="line">
              <a:avLst/>
            </a:prstGeom>
            <a:ln w="19050" cap="rnd">
              <a:solidFill>
                <a:schemeClr val="accent2"/>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42" name="Title 1"/>
          <p:cNvSpPr>
            <a:spLocks noGrp="1"/>
          </p:cNvSpPr>
          <p:nvPr>
            <p:ph type="title"/>
          </p:nvPr>
        </p:nvSpPr>
        <p:spPr>
          <a:xfrm>
            <a:off x="381000" y="337687"/>
            <a:ext cx="8534400" cy="356134"/>
          </a:xfrm>
        </p:spPr>
        <p:txBody>
          <a:bodyPr/>
          <a:lstStyle/>
          <a:p>
            <a:r>
              <a:rPr lang="lt-LT" sz="2400" b="1" dirty="0"/>
              <a:t>Vystomojo bendradarbiavimo bei paramos demokratijai programa</a:t>
            </a:r>
            <a:endParaRPr lang="en-US" sz="2400" b="1" dirty="0"/>
          </a:p>
        </p:txBody>
      </p:sp>
      <p:pic>
        <p:nvPicPr>
          <p:cNvPr id="43" name="Picture 42"/>
          <p:cNvPicPr>
            <a:picLocks noChangeAspect="1"/>
          </p:cNvPicPr>
          <p:nvPr/>
        </p:nvPicPr>
        <p:blipFill>
          <a:blip r:embed="rId3"/>
          <a:stretch>
            <a:fillRect/>
          </a:stretch>
        </p:blipFill>
        <p:spPr>
          <a:xfrm>
            <a:off x="7315200" y="4476411"/>
            <a:ext cx="1152729" cy="651022"/>
          </a:xfrm>
          <a:prstGeom prst="rect">
            <a:avLst/>
          </a:prstGeom>
        </p:spPr>
      </p:pic>
      <p:sp>
        <p:nvSpPr>
          <p:cNvPr id="4" name="Rounded Rectangle 3"/>
          <p:cNvSpPr/>
          <p:nvPr/>
        </p:nvSpPr>
        <p:spPr>
          <a:xfrm>
            <a:off x="133350" y="3105149"/>
            <a:ext cx="3367552" cy="1524263"/>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1400" dirty="0"/>
              <a:t>Visos patirtos ir apmokėtos projekto išlaidos (tiek finansuojamos </a:t>
            </a:r>
            <a:r>
              <a:rPr lang="lt-LT" sz="1400" dirty="0" smtClean="0"/>
              <a:t>VB programos </a:t>
            </a:r>
            <a:r>
              <a:rPr lang="lt-LT" sz="1400" dirty="0"/>
              <a:t>lėšomis, tiek nuosavas indėlis) turės būti pagrįstos </a:t>
            </a:r>
            <a:r>
              <a:rPr lang="lt-LT" sz="1400" b="1" u="sng" dirty="0"/>
              <a:t>išlaidų patyrimo </a:t>
            </a:r>
            <a:r>
              <a:rPr lang="lt-LT" sz="1400" dirty="0"/>
              <a:t>ir jų </a:t>
            </a:r>
            <a:r>
              <a:rPr lang="lt-LT" sz="1400" b="1" u="sng" dirty="0"/>
              <a:t>apmokėjimo</a:t>
            </a:r>
            <a:r>
              <a:rPr lang="lt-LT" sz="1400" dirty="0"/>
              <a:t> dokumentais</a:t>
            </a:r>
            <a:r>
              <a:rPr lang="lt-LT" sz="1400" dirty="0" smtClean="0"/>
              <a:t>.</a:t>
            </a:r>
            <a:endParaRPr lang="lt-LT" sz="1400" dirty="0"/>
          </a:p>
        </p:txBody>
      </p:sp>
    </p:spTree>
    <p:extLst>
      <p:ext uri="{BB962C8B-B14F-4D97-AF65-F5344CB8AC3E}">
        <p14:creationId xmlns:p14="http://schemas.microsoft.com/office/powerpoint/2010/main" val="355197253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9" fill="hold" nodeType="afterEffect">
                                  <p:stCondLst>
                                    <p:cond delay="0"/>
                                  </p:stCondLst>
                                  <p:childTnLst>
                                    <p:set>
                                      <p:cBhvr>
                                        <p:cTn id="6" dur="1" fill="hold">
                                          <p:stCondLst>
                                            <p:cond delay="0"/>
                                          </p:stCondLst>
                                        </p:cTn>
                                        <p:tgtEl>
                                          <p:spTgt spid="289"/>
                                        </p:tgtEl>
                                        <p:attrNameLst>
                                          <p:attrName>style.visibility</p:attrName>
                                        </p:attrNameLst>
                                      </p:cBhvr>
                                      <p:to>
                                        <p:strVal val="visible"/>
                                      </p:to>
                                    </p:set>
                                    <p:animEffect transition="in" filter="strips(upLeft)">
                                      <p:cBhvr>
                                        <p:cTn id="7" dur="500"/>
                                        <p:tgtEl>
                                          <p:spTgt spid="289"/>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78"/>
                                        </p:tgtEl>
                                        <p:attrNameLst>
                                          <p:attrName>style.visibility</p:attrName>
                                        </p:attrNameLst>
                                      </p:cBhvr>
                                      <p:to>
                                        <p:strVal val="visible"/>
                                      </p:to>
                                    </p:set>
                                    <p:animEffect transition="in" filter="wipe(right)">
                                      <p:cBhvr>
                                        <p:cTn id="11" dur="500"/>
                                        <p:tgtEl>
                                          <p:spTgt spid="278"/>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46"/>
                                        </p:tgtEl>
                                        <p:attrNameLst>
                                          <p:attrName>style.visibility</p:attrName>
                                        </p:attrNameLst>
                                      </p:cBhvr>
                                      <p:to>
                                        <p:strVal val="visible"/>
                                      </p:to>
                                    </p:set>
                                    <p:animEffect transition="in" filter="wipe(down)">
                                      <p:cBhvr>
                                        <p:cTn id="15" dur="500"/>
                                        <p:tgtEl>
                                          <p:spTgt spid="24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247"/>
                                        </p:tgtEl>
                                        <p:attrNameLst>
                                          <p:attrName>style.visibility</p:attrName>
                                        </p:attrNameLst>
                                      </p:cBhvr>
                                      <p:to>
                                        <p:strVal val="visible"/>
                                      </p:to>
                                    </p:set>
                                    <p:animEffect transition="in" filter="wipe(down)">
                                      <p:cBhvr>
                                        <p:cTn id="19" dur="500"/>
                                        <p:tgtEl>
                                          <p:spTgt spid="247"/>
                                        </p:tgtEl>
                                      </p:cBhvr>
                                    </p:animEffect>
                                  </p:childTnLst>
                                </p:cTn>
                              </p:par>
                            </p:childTnLst>
                          </p:cTn>
                        </p:par>
                        <p:par>
                          <p:cTn id="20" fill="hold">
                            <p:stCondLst>
                              <p:cond delay="2000"/>
                            </p:stCondLst>
                            <p:childTnLst>
                              <p:par>
                                <p:cTn id="21" presetID="53" presetClass="entr" presetSubtype="0" fill="hold" grpId="0" nodeType="afterEffect">
                                  <p:stCondLst>
                                    <p:cond delay="0"/>
                                  </p:stCondLst>
                                  <p:childTnLst>
                                    <p:set>
                                      <p:cBhvr>
                                        <p:cTn id="22" dur="1" fill="hold">
                                          <p:stCondLst>
                                            <p:cond delay="0"/>
                                          </p:stCondLst>
                                        </p:cTn>
                                        <p:tgtEl>
                                          <p:spTgt spid="254"/>
                                        </p:tgtEl>
                                        <p:attrNameLst>
                                          <p:attrName>style.visibility</p:attrName>
                                        </p:attrNameLst>
                                      </p:cBhvr>
                                      <p:to>
                                        <p:strVal val="visible"/>
                                      </p:to>
                                    </p:set>
                                    <p:anim calcmode="lin" valueType="num">
                                      <p:cBhvr>
                                        <p:cTn id="23" dur="500" fill="hold"/>
                                        <p:tgtEl>
                                          <p:spTgt spid="254"/>
                                        </p:tgtEl>
                                        <p:attrNameLst>
                                          <p:attrName>ppt_w</p:attrName>
                                        </p:attrNameLst>
                                      </p:cBhvr>
                                      <p:tavLst>
                                        <p:tav tm="0">
                                          <p:val>
                                            <p:fltVal val="0"/>
                                          </p:val>
                                        </p:tav>
                                        <p:tav tm="100000">
                                          <p:val>
                                            <p:strVal val="#ppt_w"/>
                                          </p:val>
                                        </p:tav>
                                      </p:tavLst>
                                    </p:anim>
                                    <p:anim calcmode="lin" valueType="num">
                                      <p:cBhvr>
                                        <p:cTn id="24" dur="500" fill="hold"/>
                                        <p:tgtEl>
                                          <p:spTgt spid="254"/>
                                        </p:tgtEl>
                                        <p:attrNameLst>
                                          <p:attrName>ppt_h</p:attrName>
                                        </p:attrNameLst>
                                      </p:cBhvr>
                                      <p:tavLst>
                                        <p:tav tm="0">
                                          <p:val>
                                            <p:fltVal val="0"/>
                                          </p:val>
                                        </p:tav>
                                        <p:tav tm="100000">
                                          <p:val>
                                            <p:strVal val="#ppt_h"/>
                                          </p:val>
                                        </p:tav>
                                      </p:tavLst>
                                    </p:anim>
                                    <p:animEffect transition="in" filter="fade">
                                      <p:cBhvr>
                                        <p:cTn id="25" dur="500"/>
                                        <p:tgtEl>
                                          <p:spTgt spid="254"/>
                                        </p:tgtEl>
                                      </p:cBhvr>
                                    </p:animEffect>
                                  </p:childTnLst>
                                </p:cTn>
                              </p:par>
                            </p:childTnLst>
                          </p:cTn>
                        </p:par>
                        <p:par>
                          <p:cTn id="26" fill="hold">
                            <p:stCondLst>
                              <p:cond delay="2500"/>
                            </p:stCondLst>
                            <p:childTnLst>
                              <p:par>
                                <p:cTn id="27" presetID="18" presetClass="entr" presetSubtype="3" fill="hold" nodeType="afterEffect">
                                  <p:stCondLst>
                                    <p:cond delay="0"/>
                                  </p:stCondLst>
                                  <p:childTnLst>
                                    <p:set>
                                      <p:cBhvr>
                                        <p:cTn id="28" dur="1" fill="hold">
                                          <p:stCondLst>
                                            <p:cond delay="0"/>
                                          </p:stCondLst>
                                        </p:cTn>
                                        <p:tgtEl>
                                          <p:spTgt spid="284"/>
                                        </p:tgtEl>
                                        <p:attrNameLst>
                                          <p:attrName>style.visibility</p:attrName>
                                        </p:attrNameLst>
                                      </p:cBhvr>
                                      <p:to>
                                        <p:strVal val="visible"/>
                                      </p:to>
                                    </p:set>
                                    <p:animEffect transition="in" filter="strips(upRight)">
                                      <p:cBhvr>
                                        <p:cTn id="29" dur="500"/>
                                        <p:tgtEl>
                                          <p:spTgt spid="284"/>
                                        </p:tgtEl>
                                      </p:cBhvr>
                                    </p:animEffect>
                                  </p:childTnLst>
                                </p:cTn>
                              </p:par>
                            </p:childTnLst>
                          </p:cTn>
                        </p:par>
                        <p:par>
                          <p:cTn id="30" fill="hold">
                            <p:stCondLst>
                              <p:cond delay="3000"/>
                            </p:stCondLst>
                            <p:childTnLst>
                              <p:par>
                                <p:cTn id="31" presetID="22" presetClass="entr" presetSubtype="8" fill="hold" nodeType="afterEffect">
                                  <p:stCondLst>
                                    <p:cond delay="0"/>
                                  </p:stCondLst>
                                  <p:childTnLst>
                                    <p:set>
                                      <p:cBhvr>
                                        <p:cTn id="32" dur="1" fill="hold">
                                          <p:stCondLst>
                                            <p:cond delay="0"/>
                                          </p:stCondLst>
                                        </p:cTn>
                                        <p:tgtEl>
                                          <p:spTgt spid="281"/>
                                        </p:tgtEl>
                                        <p:attrNameLst>
                                          <p:attrName>style.visibility</p:attrName>
                                        </p:attrNameLst>
                                      </p:cBhvr>
                                      <p:to>
                                        <p:strVal val="visible"/>
                                      </p:to>
                                    </p:set>
                                    <p:animEffect transition="in" filter="wipe(left)">
                                      <p:cBhvr>
                                        <p:cTn id="33" dur="500"/>
                                        <p:tgtEl>
                                          <p:spTgt spid="281"/>
                                        </p:tgtEl>
                                      </p:cBhvr>
                                    </p:animEffect>
                                  </p:childTnLst>
                                </p:cTn>
                              </p:par>
                            </p:childTnLst>
                          </p:cTn>
                        </p:par>
                        <p:par>
                          <p:cTn id="34" fill="hold">
                            <p:stCondLst>
                              <p:cond delay="3500"/>
                            </p:stCondLst>
                            <p:childTnLst>
                              <p:par>
                                <p:cTn id="35" presetID="22" presetClass="entr" presetSubtype="4" fill="hold" grpId="0" nodeType="afterEffect">
                                  <p:stCondLst>
                                    <p:cond delay="0"/>
                                  </p:stCondLst>
                                  <p:childTnLst>
                                    <p:set>
                                      <p:cBhvr>
                                        <p:cTn id="36" dur="1" fill="hold">
                                          <p:stCondLst>
                                            <p:cond delay="0"/>
                                          </p:stCondLst>
                                        </p:cTn>
                                        <p:tgtEl>
                                          <p:spTgt spid="249"/>
                                        </p:tgtEl>
                                        <p:attrNameLst>
                                          <p:attrName>style.visibility</p:attrName>
                                        </p:attrNameLst>
                                      </p:cBhvr>
                                      <p:to>
                                        <p:strVal val="visible"/>
                                      </p:to>
                                    </p:set>
                                    <p:animEffect transition="in" filter="wipe(down)">
                                      <p:cBhvr>
                                        <p:cTn id="37" dur="500"/>
                                        <p:tgtEl>
                                          <p:spTgt spid="249"/>
                                        </p:tgtEl>
                                      </p:cBhvr>
                                    </p:animEffect>
                                  </p:childTnLst>
                                </p:cTn>
                              </p:par>
                            </p:childTnLst>
                          </p:cTn>
                        </p:par>
                        <p:par>
                          <p:cTn id="38" fill="hold">
                            <p:stCondLst>
                              <p:cond delay="4000"/>
                            </p:stCondLst>
                            <p:childTnLst>
                              <p:par>
                                <p:cTn id="39" presetID="22" presetClass="entr" presetSubtype="4" fill="hold" grpId="0" nodeType="afterEffect">
                                  <p:stCondLst>
                                    <p:cond delay="0"/>
                                  </p:stCondLst>
                                  <p:childTnLst>
                                    <p:set>
                                      <p:cBhvr>
                                        <p:cTn id="40" dur="1" fill="hold">
                                          <p:stCondLst>
                                            <p:cond delay="0"/>
                                          </p:stCondLst>
                                        </p:cTn>
                                        <p:tgtEl>
                                          <p:spTgt spid="250"/>
                                        </p:tgtEl>
                                        <p:attrNameLst>
                                          <p:attrName>style.visibility</p:attrName>
                                        </p:attrNameLst>
                                      </p:cBhvr>
                                      <p:to>
                                        <p:strVal val="visible"/>
                                      </p:to>
                                    </p:set>
                                    <p:animEffect transition="in" filter="wipe(down)">
                                      <p:cBhvr>
                                        <p:cTn id="41" dur="500"/>
                                        <p:tgtEl>
                                          <p:spTgt spid="250"/>
                                        </p:tgtEl>
                                      </p:cBhvr>
                                    </p:animEffect>
                                  </p:childTnLst>
                                </p:cTn>
                              </p:par>
                            </p:childTnLst>
                          </p:cTn>
                        </p:par>
                        <p:par>
                          <p:cTn id="42" fill="hold">
                            <p:stCondLst>
                              <p:cond delay="4500"/>
                            </p:stCondLst>
                            <p:childTnLst>
                              <p:par>
                                <p:cTn id="43" presetID="53" presetClass="entr" presetSubtype="0" fill="hold" grpId="0" nodeType="afterEffect">
                                  <p:stCondLst>
                                    <p:cond delay="0"/>
                                  </p:stCondLst>
                                  <p:childTnLst>
                                    <p:set>
                                      <p:cBhvr>
                                        <p:cTn id="44" dur="1" fill="hold">
                                          <p:stCondLst>
                                            <p:cond delay="0"/>
                                          </p:stCondLst>
                                        </p:cTn>
                                        <p:tgtEl>
                                          <p:spTgt spid="255"/>
                                        </p:tgtEl>
                                        <p:attrNameLst>
                                          <p:attrName>style.visibility</p:attrName>
                                        </p:attrNameLst>
                                      </p:cBhvr>
                                      <p:to>
                                        <p:strVal val="visible"/>
                                      </p:to>
                                    </p:set>
                                    <p:anim calcmode="lin" valueType="num">
                                      <p:cBhvr>
                                        <p:cTn id="45" dur="500" fill="hold"/>
                                        <p:tgtEl>
                                          <p:spTgt spid="255"/>
                                        </p:tgtEl>
                                        <p:attrNameLst>
                                          <p:attrName>ppt_w</p:attrName>
                                        </p:attrNameLst>
                                      </p:cBhvr>
                                      <p:tavLst>
                                        <p:tav tm="0">
                                          <p:val>
                                            <p:fltVal val="0"/>
                                          </p:val>
                                        </p:tav>
                                        <p:tav tm="100000">
                                          <p:val>
                                            <p:strVal val="#ppt_w"/>
                                          </p:val>
                                        </p:tav>
                                      </p:tavLst>
                                    </p:anim>
                                    <p:anim calcmode="lin" valueType="num">
                                      <p:cBhvr>
                                        <p:cTn id="46" dur="500" fill="hold"/>
                                        <p:tgtEl>
                                          <p:spTgt spid="255"/>
                                        </p:tgtEl>
                                        <p:attrNameLst>
                                          <p:attrName>ppt_h</p:attrName>
                                        </p:attrNameLst>
                                      </p:cBhvr>
                                      <p:tavLst>
                                        <p:tav tm="0">
                                          <p:val>
                                            <p:fltVal val="0"/>
                                          </p:val>
                                        </p:tav>
                                        <p:tav tm="100000">
                                          <p:val>
                                            <p:strVal val="#ppt_h"/>
                                          </p:val>
                                        </p:tav>
                                      </p:tavLst>
                                    </p:anim>
                                    <p:animEffect transition="in" filter="fade">
                                      <p:cBhvr>
                                        <p:cTn id="47" dur="5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 grpId="0" animBg="1"/>
      <p:bldP spid="247" grpId="0" animBg="1"/>
      <p:bldP spid="249" grpId="0" animBg="1"/>
      <p:bldP spid="250" grpId="0" animBg="1"/>
      <p:bldP spid="254" grpId="0"/>
      <p:bldP spid="25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a:xfrm>
            <a:off x="680766" y="1200921"/>
            <a:ext cx="7782470" cy="1046980"/>
          </a:xfrm>
          <a:prstGeom prst="roundRect">
            <a:avLst>
              <a:gd name="adj" fmla="val 2986"/>
            </a:avLst>
          </a:prstGeom>
          <a:solidFill>
            <a:schemeClr val="tx2">
              <a:lumMod val="10000"/>
              <a:lumOff val="90000"/>
            </a:schemeClr>
          </a:solidFill>
          <a:ln>
            <a:solidFill>
              <a:schemeClr val="bg2">
                <a:lumMod val="9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262626"/>
              </a:solidFill>
            </a:endParaRPr>
          </a:p>
        </p:txBody>
      </p:sp>
      <p:sp>
        <p:nvSpPr>
          <p:cNvPr id="22" name="TextBox 21"/>
          <p:cNvSpPr txBox="1"/>
          <p:nvPr/>
        </p:nvSpPr>
        <p:spPr>
          <a:xfrm>
            <a:off x="792344" y="1526141"/>
            <a:ext cx="7553870" cy="738664"/>
          </a:xfrm>
          <a:prstGeom prst="rect">
            <a:avLst/>
          </a:prstGeom>
          <a:noFill/>
        </p:spPr>
        <p:txBody>
          <a:bodyPr wrap="square" lIns="0" tIns="0" rIns="0" bIns="0" rtlCol="0">
            <a:spAutoFit/>
          </a:bodyPr>
          <a:lstStyle/>
          <a:p>
            <a:pPr algn="just"/>
            <a:r>
              <a:rPr lang="lt-LT" sz="1600" dirty="0">
                <a:solidFill>
                  <a:srgbClr val="262626">
                    <a:lumMod val="75000"/>
                    <a:lumOff val="25000"/>
                  </a:srgbClr>
                </a:solidFill>
              </a:rPr>
              <a:t>Projekto </a:t>
            </a:r>
            <a:r>
              <a:rPr lang="lt-LT" sz="1600" dirty="0" smtClean="0">
                <a:solidFill>
                  <a:srgbClr val="262626">
                    <a:lumMod val="75000"/>
                    <a:lumOff val="25000"/>
                  </a:srgbClr>
                </a:solidFill>
              </a:rPr>
              <a:t>vykdytojas/ partneris </a:t>
            </a:r>
            <a:r>
              <a:rPr lang="lt-LT" sz="1600" b="1" dirty="0" smtClean="0">
                <a:solidFill>
                  <a:srgbClr val="262626">
                    <a:lumMod val="75000"/>
                    <a:lumOff val="25000"/>
                  </a:srgbClr>
                </a:solidFill>
              </a:rPr>
              <a:t>turės </a:t>
            </a:r>
            <a:r>
              <a:rPr lang="lt-LT" sz="1600" b="1" dirty="0">
                <a:solidFill>
                  <a:srgbClr val="262626">
                    <a:lumMod val="75000"/>
                    <a:lumOff val="25000"/>
                  </a:srgbClr>
                </a:solidFill>
              </a:rPr>
              <a:t>užtikrinti </a:t>
            </a:r>
            <a:r>
              <a:rPr lang="lt-LT" sz="1600" dirty="0" smtClean="0">
                <a:solidFill>
                  <a:srgbClr val="262626">
                    <a:lumMod val="75000"/>
                    <a:lumOff val="25000"/>
                  </a:srgbClr>
                </a:solidFill>
              </a:rPr>
              <a:t>nuosavą </a:t>
            </a:r>
            <a:r>
              <a:rPr lang="lt-LT" sz="1600" dirty="0">
                <a:solidFill>
                  <a:srgbClr val="262626">
                    <a:lumMod val="75000"/>
                    <a:lumOff val="25000"/>
                  </a:srgbClr>
                </a:solidFill>
              </a:rPr>
              <a:t>indėlį, jei jis bus numatytas projekto </a:t>
            </a:r>
            <a:r>
              <a:rPr lang="lt-LT" sz="1600" dirty="0" smtClean="0">
                <a:solidFill>
                  <a:srgbClr val="262626">
                    <a:lumMod val="75000"/>
                    <a:lumOff val="25000"/>
                  </a:srgbClr>
                </a:solidFill>
              </a:rPr>
              <a:t>sutartyje. Jei </a:t>
            </a:r>
            <a:r>
              <a:rPr lang="lt-LT" sz="1600" dirty="0">
                <a:solidFill>
                  <a:srgbClr val="262626">
                    <a:lumMod val="75000"/>
                    <a:lumOff val="25000"/>
                  </a:srgbClr>
                </a:solidFill>
              </a:rPr>
              <a:t>nebus užtikrinta minimali nuosavo indėlio procentinė dalis, proporcingai bus </a:t>
            </a:r>
            <a:r>
              <a:rPr lang="lt-LT" sz="1600" b="1" dirty="0">
                <a:solidFill>
                  <a:srgbClr val="262626">
                    <a:lumMod val="75000"/>
                    <a:lumOff val="25000"/>
                  </a:srgbClr>
                </a:solidFill>
              </a:rPr>
              <a:t>mažinama</a:t>
            </a:r>
            <a:r>
              <a:rPr lang="lt-LT" sz="1600" dirty="0">
                <a:solidFill>
                  <a:srgbClr val="262626">
                    <a:lumMod val="75000"/>
                    <a:lumOff val="25000"/>
                  </a:srgbClr>
                </a:solidFill>
              </a:rPr>
              <a:t> Ministerijos finansuojama išlaidų dalis.</a:t>
            </a:r>
          </a:p>
        </p:txBody>
      </p:sp>
      <p:grpSp>
        <p:nvGrpSpPr>
          <p:cNvPr id="2" name="Group 16"/>
          <p:cNvGrpSpPr/>
          <p:nvPr/>
        </p:nvGrpSpPr>
        <p:grpSpPr>
          <a:xfrm>
            <a:off x="832598" y="1022349"/>
            <a:ext cx="4120402" cy="445714"/>
            <a:chOff x="1170823" y="1117599"/>
            <a:chExt cx="2782739" cy="445714"/>
          </a:xfrm>
        </p:grpSpPr>
        <p:sp>
          <p:nvSpPr>
            <p:cNvPr id="13" name="Round Same Side Corner Rectangle 12"/>
            <p:cNvSpPr/>
            <p:nvPr/>
          </p:nvSpPr>
          <p:spPr>
            <a:xfrm flipV="1">
              <a:off x="1419184" y="1117599"/>
              <a:ext cx="2286000" cy="445714"/>
            </a:xfrm>
            <a:prstGeom prst="round2Same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FFFFFF"/>
                </a:solidFill>
              </a:endParaRPr>
            </a:p>
          </p:txBody>
        </p:sp>
        <p:sp>
          <p:nvSpPr>
            <p:cNvPr id="14" name="Right Triangle 13"/>
            <p:cNvSpPr/>
            <p:nvPr/>
          </p:nvSpPr>
          <p:spPr>
            <a:xfrm flipH="1">
              <a:off x="1240058" y="1117599"/>
              <a:ext cx="179126" cy="179126"/>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5" name="Right Triangle 14"/>
            <p:cNvSpPr/>
            <p:nvPr/>
          </p:nvSpPr>
          <p:spPr>
            <a:xfrm>
              <a:off x="3705184" y="1117599"/>
              <a:ext cx="179126" cy="179126"/>
            </a:xfrm>
            <a:prstGeom prst="rtTriangl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6" name="Text Placeholder 3"/>
            <p:cNvSpPr txBox="1">
              <a:spLocks/>
            </p:cNvSpPr>
            <p:nvPr/>
          </p:nvSpPr>
          <p:spPr>
            <a:xfrm>
              <a:off x="1170823" y="1201959"/>
              <a:ext cx="2782739"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itchFamily="34" charset="0"/>
                <a:buNone/>
                <a:defRPr/>
              </a:pPr>
              <a:r>
                <a:rPr lang="lt-LT" sz="1800" b="1" dirty="0" smtClean="0">
                  <a:solidFill>
                    <a:srgbClr val="FFFFFF"/>
                  </a:solidFill>
                </a:rPr>
                <a:t>NUOSAVO INDĖLIO UŽTIKRINIMAS</a:t>
              </a:r>
              <a:endParaRPr lang="en-US" sz="1800" b="1" dirty="0">
                <a:solidFill>
                  <a:srgbClr val="FFFFFF"/>
                </a:solidFill>
              </a:endParaRPr>
            </a:p>
          </p:txBody>
        </p:sp>
      </p:grpSp>
      <p:sp>
        <p:nvSpPr>
          <p:cNvPr id="17" name="Rounded Rectangle 16"/>
          <p:cNvSpPr/>
          <p:nvPr/>
        </p:nvSpPr>
        <p:spPr>
          <a:xfrm>
            <a:off x="680766" y="2560004"/>
            <a:ext cx="7244034" cy="1046980"/>
          </a:xfrm>
          <a:prstGeom prst="roundRect">
            <a:avLst>
              <a:gd name="adj" fmla="val 2986"/>
            </a:avLst>
          </a:prstGeom>
          <a:solidFill>
            <a:schemeClr val="tx2">
              <a:lumMod val="10000"/>
              <a:lumOff val="90000"/>
            </a:schemeClr>
          </a:solidFill>
          <a:ln>
            <a:solidFill>
              <a:schemeClr val="bg2">
                <a:lumMod val="9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262626"/>
              </a:solidFill>
            </a:endParaRPr>
          </a:p>
        </p:txBody>
      </p:sp>
      <p:sp>
        <p:nvSpPr>
          <p:cNvPr id="18" name="TextBox 17"/>
          <p:cNvSpPr txBox="1"/>
          <p:nvPr/>
        </p:nvSpPr>
        <p:spPr>
          <a:xfrm>
            <a:off x="795065" y="2901534"/>
            <a:ext cx="7053535" cy="492443"/>
          </a:xfrm>
          <a:prstGeom prst="rect">
            <a:avLst/>
          </a:prstGeom>
          <a:noFill/>
        </p:spPr>
        <p:txBody>
          <a:bodyPr wrap="square" lIns="0" tIns="0" rIns="0" bIns="0" rtlCol="0">
            <a:spAutoFit/>
          </a:bodyPr>
          <a:lstStyle/>
          <a:p>
            <a:pPr algn="just"/>
            <a:r>
              <a:rPr lang="lt-LT" sz="1600" dirty="0">
                <a:solidFill>
                  <a:schemeClr val="tx1">
                    <a:lumMod val="75000"/>
                    <a:lumOff val="25000"/>
                  </a:schemeClr>
                </a:solidFill>
              </a:rPr>
              <a:t>P</a:t>
            </a:r>
            <a:r>
              <a:rPr lang="lt-LT" sz="1600" dirty="0" smtClean="0">
                <a:solidFill>
                  <a:schemeClr val="tx1">
                    <a:lumMod val="75000"/>
                    <a:lumOff val="25000"/>
                  </a:schemeClr>
                </a:solidFill>
              </a:rPr>
              <a:t>rojekto </a:t>
            </a:r>
            <a:r>
              <a:rPr lang="lt-LT" sz="1600" dirty="0">
                <a:solidFill>
                  <a:schemeClr val="tx1">
                    <a:lumMod val="75000"/>
                    <a:lumOff val="25000"/>
                  </a:schemeClr>
                </a:solidFill>
              </a:rPr>
              <a:t>vykdytojas įsipareigos projektui reikalingų prekių ar paslaugų </a:t>
            </a:r>
            <a:r>
              <a:rPr lang="lt-LT" sz="1600" b="1" dirty="0">
                <a:solidFill>
                  <a:schemeClr val="tx1">
                    <a:lumMod val="75000"/>
                    <a:lumOff val="25000"/>
                  </a:schemeClr>
                </a:solidFill>
              </a:rPr>
              <a:t>nepirkti</a:t>
            </a:r>
            <a:r>
              <a:rPr lang="lt-LT" sz="1600" dirty="0">
                <a:solidFill>
                  <a:schemeClr val="tx1">
                    <a:lumMod val="75000"/>
                    <a:lumOff val="25000"/>
                  </a:schemeClr>
                </a:solidFill>
              </a:rPr>
              <a:t> iš Projekto partnerio (-</a:t>
            </a:r>
            <a:r>
              <a:rPr lang="lt-LT" sz="1600" dirty="0" err="1">
                <a:solidFill>
                  <a:schemeClr val="tx1">
                    <a:lumMod val="75000"/>
                    <a:lumOff val="25000"/>
                  </a:schemeClr>
                </a:solidFill>
              </a:rPr>
              <a:t>ių</a:t>
            </a:r>
            <a:r>
              <a:rPr lang="lt-LT" sz="1600" dirty="0">
                <a:solidFill>
                  <a:schemeClr val="tx1">
                    <a:lumMod val="75000"/>
                    <a:lumOff val="25000"/>
                  </a:schemeClr>
                </a:solidFill>
              </a:rPr>
              <a:t>) ir iš Projekto vykdytojo ar Projekto partnerio darbuotojų.</a:t>
            </a:r>
            <a:endParaRPr lang="en-US" sz="1600" dirty="0">
              <a:solidFill>
                <a:srgbClr val="262626">
                  <a:lumMod val="75000"/>
                  <a:lumOff val="25000"/>
                </a:srgbClr>
              </a:solidFill>
            </a:endParaRPr>
          </a:p>
        </p:txBody>
      </p:sp>
      <p:grpSp>
        <p:nvGrpSpPr>
          <p:cNvPr id="19" name="Group 16"/>
          <p:cNvGrpSpPr/>
          <p:nvPr/>
        </p:nvGrpSpPr>
        <p:grpSpPr>
          <a:xfrm>
            <a:off x="914400" y="2333211"/>
            <a:ext cx="2971800" cy="445714"/>
            <a:chOff x="1240058" y="1117599"/>
            <a:chExt cx="2644252" cy="445714"/>
          </a:xfrm>
        </p:grpSpPr>
        <p:sp>
          <p:nvSpPr>
            <p:cNvPr id="20" name="Round Same Side Corner Rectangle 19"/>
            <p:cNvSpPr/>
            <p:nvPr/>
          </p:nvSpPr>
          <p:spPr>
            <a:xfrm flipV="1">
              <a:off x="1419184" y="1117599"/>
              <a:ext cx="2286000" cy="445714"/>
            </a:xfrm>
            <a:prstGeom prst="round2SameRect">
              <a:avLst/>
            </a:prstGeom>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solidFill>
                  <a:srgbClr val="FFFFFF"/>
                </a:solidFill>
              </a:endParaRPr>
            </a:p>
          </p:txBody>
        </p:sp>
        <p:sp>
          <p:nvSpPr>
            <p:cNvPr id="21" name="Right Triangle 20"/>
            <p:cNvSpPr/>
            <p:nvPr/>
          </p:nvSpPr>
          <p:spPr>
            <a:xfrm flipH="1">
              <a:off x="1240058" y="1117599"/>
              <a:ext cx="179126" cy="179126"/>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3" name="Right Triangle 22"/>
            <p:cNvSpPr/>
            <p:nvPr/>
          </p:nvSpPr>
          <p:spPr>
            <a:xfrm>
              <a:off x="3705184" y="1117599"/>
              <a:ext cx="179126" cy="179126"/>
            </a:xfrm>
            <a:prstGeom prst="rtTriangl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4" name="Text Placeholder 3"/>
            <p:cNvSpPr txBox="1">
              <a:spLocks/>
            </p:cNvSpPr>
            <p:nvPr/>
          </p:nvSpPr>
          <p:spPr>
            <a:xfrm>
              <a:off x="1597983" y="1201959"/>
              <a:ext cx="1928413"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itchFamily="34" charset="0"/>
                <a:buNone/>
                <a:defRPr/>
              </a:pPr>
              <a:r>
                <a:rPr lang="lt-LT" sz="1800" b="1" dirty="0" smtClean="0">
                  <a:solidFill>
                    <a:srgbClr val="FFFFFF"/>
                  </a:solidFill>
                </a:rPr>
                <a:t>SKAIDRŪS PIRKIMAI</a:t>
              </a:r>
              <a:endParaRPr lang="en-US" sz="1800" b="1" dirty="0">
                <a:solidFill>
                  <a:srgbClr val="FFFFFF"/>
                </a:solidFill>
              </a:endParaRPr>
            </a:p>
          </p:txBody>
        </p:sp>
      </p:grpSp>
      <p:sp>
        <p:nvSpPr>
          <p:cNvPr id="25" name="Rounded Rectangle 24"/>
          <p:cNvSpPr/>
          <p:nvPr/>
        </p:nvSpPr>
        <p:spPr>
          <a:xfrm>
            <a:off x="680766" y="3813948"/>
            <a:ext cx="6558234" cy="1046980"/>
          </a:xfrm>
          <a:prstGeom prst="roundRect">
            <a:avLst>
              <a:gd name="adj" fmla="val 2986"/>
            </a:avLst>
          </a:prstGeom>
          <a:solidFill>
            <a:schemeClr val="tx2">
              <a:lumMod val="10000"/>
              <a:lumOff val="90000"/>
            </a:schemeClr>
          </a:solidFill>
          <a:ln>
            <a:solidFill>
              <a:schemeClr val="bg2">
                <a:lumMod val="95000"/>
              </a:schemeClr>
            </a:solidFill>
          </a:ln>
        </p:spPr>
        <p:style>
          <a:lnRef idx="1">
            <a:schemeClr val="dk1"/>
          </a:lnRef>
          <a:fillRef idx="2">
            <a:schemeClr val="dk1"/>
          </a:fillRef>
          <a:effectRef idx="1">
            <a:schemeClr val="dk1"/>
          </a:effectRef>
          <a:fontRef idx="minor">
            <a:schemeClr val="dk1"/>
          </a:fontRef>
        </p:style>
        <p:txBody>
          <a:bodyPr rtlCol="0" anchor="ctr"/>
          <a:lstStyle/>
          <a:p>
            <a:pPr algn="ctr"/>
            <a:endParaRPr lang="en-US">
              <a:solidFill>
                <a:srgbClr val="262626"/>
              </a:solidFill>
            </a:endParaRPr>
          </a:p>
        </p:txBody>
      </p:sp>
      <p:sp>
        <p:nvSpPr>
          <p:cNvPr id="26" name="TextBox 25"/>
          <p:cNvSpPr txBox="1"/>
          <p:nvPr/>
        </p:nvSpPr>
        <p:spPr>
          <a:xfrm>
            <a:off x="795066" y="4194178"/>
            <a:ext cx="6291534" cy="492443"/>
          </a:xfrm>
          <a:prstGeom prst="rect">
            <a:avLst/>
          </a:prstGeom>
          <a:noFill/>
        </p:spPr>
        <p:txBody>
          <a:bodyPr wrap="square" lIns="0" tIns="0" rIns="0" bIns="0" rtlCol="0">
            <a:spAutoFit/>
          </a:bodyPr>
          <a:lstStyle/>
          <a:p>
            <a:r>
              <a:rPr lang="en-US" sz="1600" dirty="0" err="1">
                <a:solidFill>
                  <a:schemeClr val="tx1">
                    <a:lumMod val="75000"/>
                    <a:lumOff val="25000"/>
                  </a:schemeClr>
                </a:solidFill>
              </a:rPr>
              <a:t>Projekto</a:t>
            </a:r>
            <a:r>
              <a:rPr lang="en-US" sz="1600" dirty="0">
                <a:solidFill>
                  <a:schemeClr val="tx1">
                    <a:lumMod val="75000"/>
                    <a:lumOff val="25000"/>
                  </a:schemeClr>
                </a:solidFill>
              </a:rPr>
              <a:t> </a:t>
            </a:r>
            <a:r>
              <a:rPr lang="en-US" sz="1600" dirty="0" err="1">
                <a:solidFill>
                  <a:schemeClr val="tx1">
                    <a:lumMod val="75000"/>
                    <a:lumOff val="25000"/>
                  </a:schemeClr>
                </a:solidFill>
              </a:rPr>
              <a:t>vykdytojas</a:t>
            </a:r>
            <a:r>
              <a:rPr lang="en-US" sz="1600" dirty="0">
                <a:solidFill>
                  <a:schemeClr val="tx1">
                    <a:lumMod val="75000"/>
                    <a:lumOff val="25000"/>
                  </a:schemeClr>
                </a:solidFill>
              </a:rPr>
              <a:t> per </a:t>
            </a:r>
            <a:r>
              <a:rPr lang="lt-LT" sz="1600" dirty="0">
                <a:solidFill>
                  <a:schemeClr val="tx1">
                    <a:lumMod val="75000"/>
                    <a:lumOff val="25000"/>
                  </a:schemeClr>
                </a:solidFill>
              </a:rPr>
              <a:t>p</a:t>
            </a:r>
            <a:r>
              <a:rPr lang="en-US" sz="1600" dirty="0" err="1">
                <a:solidFill>
                  <a:schemeClr val="tx1">
                    <a:lumMod val="75000"/>
                    <a:lumOff val="25000"/>
                  </a:schemeClr>
                </a:solidFill>
              </a:rPr>
              <a:t>rojekto</a:t>
            </a:r>
            <a:r>
              <a:rPr lang="en-US" sz="1600" dirty="0">
                <a:solidFill>
                  <a:schemeClr val="tx1">
                    <a:lumMod val="75000"/>
                    <a:lumOff val="25000"/>
                  </a:schemeClr>
                </a:solidFill>
              </a:rPr>
              <a:t> </a:t>
            </a:r>
            <a:r>
              <a:rPr lang="en-US" sz="1600" dirty="0" err="1">
                <a:solidFill>
                  <a:schemeClr val="tx1">
                    <a:lumMod val="75000"/>
                    <a:lumOff val="25000"/>
                  </a:schemeClr>
                </a:solidFill>
              </a:rPr>
              <a:t>įgyvendinimo</a:t>
            </a:r>
            <a:r>
              <a:rPr lang="en-US" sz="1600" dirty="0">
                <a:solidFill>
                  <a:schemeClr val="tx1">
                    <a:lumMod val="75000"/>
                    <a:lumOff val="25000"/>
                  </a:schemeClr>
                </a:solidFill>
              </a:rPr>
              <a:t> </a:t>
            </a:r>
            <a:r>
              <a:rPr lang="en-US" sz="1600" dirty="0" err="1">
                <a:solidFill>
                  <a:schemeClr val="tx1">
                    <a:lumMod val="75000"/>
                    <a:lumOff val="25000"/>
                  </a:schemeClr>
                </a:solidFill>
              </a:rPr>
              <a:t>laikotarpį</a:t>
            </a:r>
            <a:r>
              <a:rPr lang="en-US" sz="1600" dirty="0">
                <a:solidFill>
                  <a:schemeClr val="tx1">
                    <a:lumMod val="75000"/>
                    <a:lumOff val="25000"/>
                  </a:schemeClr>
                </a:solidFill>
              </a:rPr>
              <a:t> </a:t>
            </a:r>
            <a:r>
              <a:rPr lang="en-US" sz="1600" dirty="0" err="1">
                <a:solidFill>
                  <a:schemeClr val="tx1">
                    <a:lumMod val="75000"/>
                    <a:lumOff val="25000"/>
                  </a:schemeClr>
                </a:solidFill>
              </a:rPr>
              <a:t>iš</a:t>
            </a:r>
            <a:r>
              <a:rPr lang="en-US" sz="1600" dirty="0">
                <a:solidFill>
                  <a:schemeClr val="tx1">
                    <a:lumMod val="75000"/>
                    <a:lumOff val="25000"/>
                  </a:schemeClr>
                </a:solidFill>
              </a:rPr>
              <a:t> </a:t>
            </a:r>
            <a:r>
              <a:rPr lang="lt-LT" sz="1600" dirty="0">
                <a:solidFill>
                  <a:schemeClr val="tx1">
                    <a:lumMod val="75000"/>
                    <a:lumOff val="25000"/>
                  </a:schemeClr>
                </a:solidFill>
              </a:rPr>
              <a:t>p</a:t>
            </a:r>
            <a:r>
              <a:rPr lang="en-US" sz="1600" dirty="0" err="1">
                <a:solidFill>
                  <a:schemeClr val="tx1">
                    <a:lumMod val="75000"/>
                    <a:lumOff val="25000"/>
                  </a:schemeClr>
                </a:solidFill>
              </a:rPr>
              <a:t>rojekto</a:t>
            </a:r>
            <a:r>
              <a:rPr lang="lt-LT" sz="1600" dirty="0">
                <a:solidFill>
                  <a:schemeClr val="tx1">
                    <a:lumMod val="75000"/>
                    <a:lumOff val="25000"/>
                  </a:schemeClr>
                </a:solidFill>
              </a:rPr>
              <a:t> </a:t>
            </a:r>
            <a:r>
              <a:rPr lang="en-US" sz="1600" dirty="0" err="1">
                <a:solidFill>
                  <a:schemeClr val="tx1">
                    <a:lumMod val="75000"/>
                    <a:lumOff val="25000"/>
                  </a:schemeClr>
                </a:solidFill>
              </a:rPr>
              <a:t>veiklų</a:t>
            </a:r>
            <a:r>
              <a:rPr lang="en-US" sz="1600" dirty="0">
                <a:solidFill>
                  <a:schemeClr val="tx1">
                    <a:lumMod val="75000"/>
                    <a:lumOff val="25000"/>
                  </a:schemeClr>
                </a:solidFill>
              </a:rPr>
              <a:t> </a:t>
            </a:r>
            <a:r>
              <a:rPr lang="en-US" sz="1600" dirty="0" err="1">
                <a:solidFill>
                  <a:schemeClr val="tx1">
                    <a:lumMod val="75000"/>
                    <a:lumOff val="25000"/>
                  </a:schemeClr>
                </a:solidFill>
              </a:rPr>
              <a:t>vykdymo</a:t>
            </a:r>
            <a:r>
              <a:rPr lang="en-US" sz="1600" dirty="0">
                <a:solidFill>
                  <a:schemeClr val="tx1">
                    <a:lumMod val="75000"/>
                    <a:lumOff val="25000"/>
                  </a:schemeClr>
                </a:solidFill>
              </a:rPr>
              <a:t> </a:t>
            </a:r>
            <a:r>
              <a:rPr lang="en-US" sz="1600" b="1" dirty="0" err="1">
                <a:solidFill>
                  <a:schemeClr val="tx1">
                    <a:lumMod val="75000"/>
                    <a:lumOff val="25000"/>
                  </a:schemeClr>
                </a:solidFill>
              </a:rPr>
              <a:t>negal</a:t>
            </a:r>
            <a:r>
              <a:rPr lang="lt-LT" sz="1600" b="1" dirty="0">
                <a:solidFill>
                  <a:schemeClr val="tx1">
                    <a:lumMod val="75000"/>
                    <a:lumOff val="25000"/>
                  </a:schemeClr>
                </a:solidFill>
              </a:rPr>
              <a:t>ės</a:t>
            </a:r>
            <a:r>
              <a:rPr lang="en-US" sz="1600" b="1" dirty="0">
                <a:solidFill>
                  <a:schemeClr val="tx1">
                    <a:lumMod val="75000"/>
                    <a:lumOff val="25000"/>
                  </a:schemeClr>
                </a:solidFill>
              </a:rPr>
              <a:t> </a:t>
            </a:r>
            <a:r>
              <a:rPr lang="en-US" sz="1600" b="1" dirty="0" err="1">
                <a:solidFill>
                  <a:schemeClr val="tx1">
                    <a:lumMod val="75000"/>
                    <a:lumOff val="25000"/>
                  </a:schemeClr>
                </a:solidFill>
              </a:rPr>
              <a:t>gauti</a:t>
            </a:r>
            <a:r>
              <a:rPr lang="en-US" sz="1600" b="1" dirty="0">
                <a:solidFill>
                  <a:schemeClr val="tx1">
                    <a:lumMod val="75000"/>
                    <a:lumOff val="25000"/>
                  </a:schemeClr>
                </a:solidFill>
              </a:rPr>
              <a:t> </a:t>
            </a:r>
            <a:r>
              <a:rPr lang="en-US" sz="1600" b="1" dirty="0" err="1">
                <a:solidFill>
                  <a:schemeClr val="tx1">
                    <a:lumMod val="75000"/>
                    <a:lumOff val="25000"/>
                  </a:schemeClr>
                </a:solidFill>
              </a:rPr>
              <a:t>pelno</a:t>
            </a:r>
            <a:r>
              <a:rPr lang="en-US" sz="1600" dirty="0">
                <a:solidFill>
                  <a:schemeClr val="tx1">
                    <a:lumMod val="75000"/>
                    <a:lumOff val="25000"/>
                  </a:schemeClr>
                </a:solidFill>
              </a:rPr>
              <a:t>.</a:t>
            </a:r>
            <a:endParaRPr lang="lt-LT" sz="1600" dirty="0">
              <a:solidFill>
                <a:schemeClr val="tx1">
                  <a:lumMod val="75000"/>
                  <a:lumOff val="25000"/>
                </a:schemeClr>
              </a:solidFill>
            </a:endParaRPr>
          </a:p>
        </p:txBody>
      </p:sp>
      <p:grpSp>
        <p:nvGrpSpPr>
          <p:cNvPr id="27" name="Group 16"/>
          <p:cNvGrpSpPr/>
          <p:nvPr/>
        </p:nvGrpSpPr>
        <p:grpSpPr>
          <a:xfrm>
            <a:off x="914400" y="3635376"/>
            <a:ext cx="2644252" cy="445714"/>
            <a:chOff x="1240058" y="1117599"/>
            <a:chExt cx="2644252" cy="445714"/>
          </a:xfrm>
        </p:grpSpPr>
        <p:sp>
          <p:nvSpPr>
            <p:cNvPr id="28" name="Round Same Side Corner Rectangle 27"/>
            <p:cNvSpPr/>
            <p:nvPr/>
          </p:nvSpPr>
          <p:spPr>
            <a:xfrm flipV="1">
              <a:off x="1419184" y="1117599"/>
              <a:ext cx="2286000" cy="445714"/>
            </a:xfrm>
            <a:prstGeom prst="round2Same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solidFill>
                  <a:srgbClr val="FFFFFF"/>
                </a:solidFill>
              </a:endParaRPr>
            </a:p>
          </p:txBody>
        </p:sp>
        <p:sp>
          <p:nvSpPr>
            <p:cNvPr id="29" name="Right Triangle 28"/>
            <p:cNvSpPr/>
            <p:nvPr/>
          </p:nvSpPr>
          <p:spPr>
            <a:xfrm flipH="1">
              <a:off x="1240058" y="1117599"/>
              <a:ext cx="179126" cy="179126"/>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0" name="Right Triangle 29"/>
            <p:cNvSpPr/>
            <p:nvPr/>
          </p:nvSpPr>
          <p:spPr>
            <a:xfrm>
              <a:off x="3705184" y="1117599"/>
              <a:ext cx="179126" cy="179126"/>
            </a:xfrm>
            <a:prstGeom prst="rtTriangl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1" name="Text Placeholder 3"/>
            <p:cNvSpPr txBox="1">
              <a:spLocks/>
            </p:cNvSpPr>
            <p:nvPr/>
          </p:nvSpPr>
          <p:spPr>
            <a:xfrm>
              <a:off x="1486065" y="1201959"/>
              <a:ext cx="2152256" cy="276999"/>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spcBef>
                  <a:spcPct val="20000"/>
                </a:spcBef>
                <a:buFont typeface="Arial" pitchFamily="34" charset="0"/>
                <a:buNone/>
                <a:defRPr/>
              </a:pPr>
              <a:r>
                <a:rPr lang="lt-LT" sz="1800" b="1" dirty="0" smtClean="0">
                  <a:solidFill>
                    <a:srgbClr val="FFFFFF"/>
                  </a:solidFill>
                </a:rPr>
                <a:t>NEKOMERCINĖ VEIKLA</a:t>
              </a:r>
              <a:endParaRPr lang="en-US" sz="1800" b="1" dirty="0">
                <a:solidFill>
                  <a:srgbClr val="FFFFFF"/>
                </a:solidFill>
              </a:endParaRPr>
            </a:p>
          </p:txBody>
        </p:sp>
      </p:grpSp>
      <p:pic>
        <p:nvPicPr>
          <p:cNvPr id="32" name="Picture 31"/>
          <p:cNvPicPr>
            <a:picLocks noChangeAspect="1"/>
          </p:cNvPicPr>
          <p:nvPr/>
        </p:nvPicPr>
        <p:blipFill>
          <a:blip r:embed="rId3"/>
          <a:stretch>
            <a:fillRect/>
          </a:stretch>
        </p:blipFill>
        <p:spPr>
          <a:xfrm>
            <a:off x="7315200" y="4555796"/>
            <a:ext cx="1152729" cy="571976"/>
          </a:xfrm>
          <a:prstGeom prst="rect">
            <a:avLst/>
          </a:prstGeom>
        </p:spPr>
      </p:pic>
      <p:sp>
        <p:nvSpPr>
          <p:cNvPr id="33" name="Title 1"/>
          <p:cNvSpPr>
            <a:spLocks noGrp="1"/>
          </p:cNvSpPr>
          <p:nvPr>
            <p:ph type="title"/>
          </p:nvPr>
        </p:nvSpPr>
        <p:spPr>
          <a:xfrm>
            <a:off x="381000" y="337687"/>
            <a:ext cx="8534400" cy="356134"/>
          </a:xfrm>
        </p:spPr>
        <p:txBody>
          <a:bodyPr/>
          <a:lstStyle/>
          <a:p>
            <a:r>
              <a:rPr lang="lt-LT" sz="2400" b="1" dirty="0"/>
              <a:t>Vystomojo bendradarbiavimo bei paramos demokratijai programa</a:t>
            </a:r>
            <a:endParaRPr lang="en-US" sz="2400" b="1" dirty="0"/>
          </a:p>
        </p:txBody>
      </p:sp>
    </p:spTree>
    <p:extLst>
      <p:ext uri="{BB962C8B-B14F-4D97-AF65-F5344CB8AC3E}">
        <p14:creationId xmlns:p14="http://schemas.microsoft.com/office/powerpoint/2010/main" val="230486506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500"/>
                                        <p:tgtEl>
                                          <p:spTgt spid="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1000" fill="hold"/>
                                        <p:tgtEl>
                                          <p:spTgt spid="10"/>
                                        </p:tgtEl>
                                        <p:attrNameLst>
                                          <p:attrName>ppt_x</p:attrName>
                                        </p:attrNameLst>
                                      </p:cBhvr>
                                      <p:tavLst>
                                        <p:tav tm="0">
                                          <p:val>
                                            <p:strVal val="#ppt_x"/>
                                          </p:val>
                                        </p:tav>
                                        <p:tav tm="100000">
                                          <p:val>
                                            <p:strVal val="#ppt_x"/>
                                          </p:val>
                                        </p:tav>
                                      </p:tavLst>
                                    </p:anim>
                                    <p:anim calcmode="lin" valueType="num">
                                      <p:cBhvr additive="base">
                                        <p:cTn id="11" dur="1000" fill="hold"/>
                                        <p:tgtEl>
                                          <p:spTgt spid="10"/>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1000"/>
                                        <p:tgtEl>
                                          <p:spTgt spid="22"/>
                                        </p:tgtEl>
                                      </p:cBhvr>
                                    </p:animEffect>
                                  </p:childTnLst>
                                </p:cTn>
                              </p:par>
                            </p:childTnLst>
                          </p:cTn>
                        </p:par>
                        <p:par>
                          <p:cTn id="16" fill="hold">
                            <p:stCondLst>
                              <p:cond delay="2000"/>
                            </p:stCondLst>
                            <p:childTnLst>
                              <p:par>
                                <p:cTn id="17" presetID="22" presetClass="entr" presetSubtype="1"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wipe(up)">
                                      <p:cBhvr>
                                        <p:cTn id="19" dur="500"/>
                                        <p:tgtEl>
                                          <p:spTgt spid="19"/>
                                        </p:tgtEl>
                                      </p:cBhvr>
                                    </p:animEffect>
                                  </p:childTnLst>
                                </p:cTn>
                              </p:par>
                              <p:par>
                                <p:cTn id="20" presetID="2" presetClass="entr" presetSubtype="4" accel="50000" decel="5000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1000" fill="hold"/>
                                        <p:tgtEl>
                                          <p:spTgt spid="17"/>
                                        </p:tgtEl>
                                        <p:attrNameLst>
                                          <p:attrName>ppt_x</p:attrName>
                                        </p:attrNameLst>
                                      </p:cBhvr>
                                      <p:tavLst>
                                        <p:tav tm="0">
                                          <p:val>
                                            <p:strVal val="#ppt_x"/>
                                          </p:val>
                                        </p:tav>
                                        <p:tav tm="100000">
                                          <p:val>
                                            <p:strVal val="#ppt_x"/>
                                          </p:val>
                                        </p:tav>
                                      </p:tavLst>
                                    </p:anim>
                                    <p:anim calcmode="lin" valueType="num">
                                      <p:cBhvr additive="base">
                                        <p:cTn id="23" dur="1000" fill="hold"/>
                                        <p:tgtEl>
                                          <p:spTgt spid="17"/>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8"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ipe(left)">
                                      <p:cBhvr>
                                        <p:cTn id="27" dur="1000"/>
                                        <p:tgtEl>
                                          <p:spTgt spid="18"/>
                                        </p:tgtEl>
                                      </p:cBhvr>
                                    </p:animEffect>
                                  </p:childTnLst>
                                </p:cTn>
                              </p:par>
                            </p:childTnLst>
                          </p:cTn>
                        </p:par>
                        <p:par>
                          <p:cTn id="28" fill="hold">
                            <p:stCondLst>
                              <p:cond delay="4000"/>
                            </p:stCondLst>
                            <p:childTnLst>
                              <p:par>
                                <p:cTn id="29" presetID="22" presetClass="entr" presetSubtype="1" fill="hold"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up)">
                                      <p:cBhvr>
                                        <p:cTn id="31" dur="500"/>
                                        <p:tgtEl>
                                          <p:spTgt spid="27"/>
                                        </p:tgtEl>
                                      </p:cBhvr>
                                    </p:animEffect>
                                  </p:childTnLst>
                                </p:cTn>
                              </p:par>
                              <p:par>
                                <p:cTn id="32" presetID="2" presetClass="entr" presetSubtype="4" accel="50000" decel="5000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additive="base">
                                        <p:cTn id="34" dur="1000" fill="hold"/>
                                        <p:tgtEl>
                                          <p:spTgt spid="25"/>
                                        </p:tgtEl>
                                        <p:attrNameLst>
                                          <p:attrName>ppt_x</p:attrName>
                                        </p:attrNameLst>
                                      </p:cBhvr>
                                      <p:tavLst>
                                        <p:tav tm="0">
                                          <p:val>
                                            <p:strVal val="#ppt_x"/>
                                          </p:val>
                                        </p:tav>
                                        <p:tav tm="100000">
                                          <p:val>
                                            <p:strVal val="#ppt_x"/>
                                          </p:val>
                                        </p:tav>
                                      </p:tavLst>
                                    </p:anim>
                                    <p:anim calcmode="lin" valueType="num">
                                      <p:cBhvr additive="base">
                                        <p:cTn id="35" dur="1000" fill="hold"/>
                                        <p:tgtEl>
                                          <p:spTgt spid="25"/>
                                        </p:tgtEl>
                                        <p:attrNameLst>
                                          <p:attrName>ppt_y</p:attrName>
                                        </p:attrNameLst>
                                      </p:cBhvr>
                                      <p:tavLst>
                                        <p:tav tm="0">
                                          <p:val>
                                            <p:strVal val="1+#ppt_h/2"/>
                                          </p:val>
                                        </p:tav>
                                        <p:tav tm="100000">
                                          <p:val>
                                            <p:strVal val="#ppt_y"/>
                                          </p:val>
                                        </p:tav>
                                      </p:tavLst>
                                    </p:anim>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p:bldP spid="17" grpId="0" animBg="1"/>
      <p:bldP spid="18" grpId="0"/>
      <p:bldP spid="25" grpId="0" animBg="1"/>
      <p:bldP spid="2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 y="0"/>
            <a:ext cx="9144001" cy="4420284"/>
          </a:xfrm>
        </p:spPr>
      </p:pic>
      <p:sp>
        <p:nvSpPr>
          <p:cNvPr id="30" name="Rectangle 29"/>
          <p:cNvSpPr/>
          <p:nvPr/>
        </p:nvSpPr>
        <p:spPr>
          <a:xfrm>
            <a:off x="0" y="3181350"/>
            <a:ext cx="9144000" cy="1238934"/>
          </a:xfrm>
          <a:prstGeom prst="rect">
            <a:avLst/>
          </a:prstGeom>
          <a:solidFill>
            <a:schemeClr val="accent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r>
              <a:rPr lang="en-US" sz="3200" b="1" dirty="0" err="1" smtClean="0">
                <a:solidFill>
                  <a:srgbClr val="FFFFFF"/>
                </a:solidFill>
              </a:rPr>
              <a:t>Terminai</a:t>
            </a:r>
            <a:endParaRPr lang="en-US" sz="3200" b="1" dirty="0">
              <a:solidFill>
                <a:srgbClr val="FFFFFF"/>
              </a:solidFill>
            </a:endParaRPr>
          </a:p>
        </p:txBody>
      </p:sp>
      <p:sp>
        <p:nvSpPr>
          <p:cNvPr id="31" name="Rectangle 30"/>
          <p:cNvSpPr/>
          <p:nvPr/>
        </p:nvSpPr>
        <p:spPr>
          <a:xfrm>
            <a:off x="0" y="3409950"/>
            <a:ext cx="9144000" cy="802642"/>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endParaRPr lang="en-US" sz="1100" b="1" dirty="0">
              <a:solidFill>
                <a:srgbClr val="FFFFFF"/>
              </a:solidFill>
            </a:endParaRPr>
          </a:p>
        </p:txBody>
      </p:sp>
      <p:pic>
        <p:nvPicPr>
          <p:cNvPr id="5" name="Picture 4"/>
          <p:cNvPicPr>
            <a:picLocks noChangeAspect="1"/>
          </p:cNvPicPr>
          <p:nvPr/>
        </p:nvPicPr>
        <p:blipFill>
          <a:blip r:embed="rId4"/>
          <a:stretch>
            <a:fillRect/>
          </a:stretch>
        </p:blipFill>
        <p:spPr>
          <a:xfrm>
            <a:off x="7315200" y="4555796"/>
            <a:ext cx="1152729" cy="571976"/>
          </a:xfrm>
          <a:prstGeom prst="rect">
            <a:avLst/>
          </a:prstGeom>
        </p:spPr>
      </p:pic>
    </p:spTree>
    <p:extLst>
      <p:ext uri="{BB962C8B-B14F-4D97-AF65-F5344CB8AC3E}">
        <p14:creationId xmlns:p14="http://schemas.microsoft.com/office/powerpoint/2010/main" val="24256259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outVertical)">
                                      <p:cBhvr>
                                        <p:cTn id="7" dur="500"/>
                                        <p:tgtEl>
                                          <p:spTgt spid="30"/>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arn(outVertical)">
                                      <p:cBhvr>
                                        <p:cTn id="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81000" y="243890"/>
            <a:ext cx="8368364" cy="356134"/>
          </a:xfrm>
        </p:spPr>
        <p:txBody>
          <a:bodyPr/>
          <a:lstStyle/>
          <a:p>
            <a:r>
              <a:rPr lang="en-US" sz="2400" dirty="0" err="1" smtClean="0"/>
              <a:t>Vystomojo</a:t>
            </a:r>
            <a:r>
              <a:rPr lang="en-US" sz="2400" dirty="0" smtClean="0"/>
              <a:t> </a:t>
            </a:r>
            <a:r>
              <a:rPr lang="en-US" sz="2400" dirty="0" err="1" smtClean="0"/>
              <a:t>bendradarbiavimo</a:t>
            </a:r>
            <a:r>
              <a:rPr lang="en-US" sz="2400" dirty="0" smtClean="0"/>
              <a:t> </a:t>
            </a:r>
            <a:r>
              <a:rPr lang="en-US" sz="2400" dirty="0" err="1" smtClean="0"/>
              <a:t>bei</a:t>
            </a:r>
            <a:r>
              <a:rPr lang="en-US" sz="2400" dirty="0" smtClean="0"/>
              <a:t> </a:t>
            </a:r>
            <a:r>
              <a:rPr lang="en-US" sz="2400" dirty="0" err="1" smtClean="0"/>
              <a:t>paramos</a:t>
            </a:r>
            <a:r>
              <a:rPr lang="en-US" sz="2400" dirty="0" smtClean="0"/>
              <a:t> </a:t>
            </a:r>
            <a:r>
              <a:rPr lang="en-US" sz="2400" dirty="0" err="1" smtClean="0"/>
              <a:t>demokratijai</a:t>
            </a:r>
            <a:r>
              <a:rPr lang="en-US" sz="2400" dirty="0" smtClean="0"/>
              <a:t> </a:t>
            </a:r>
            <a:r>
              <a:rPr lang="en-US" sz="2400" dirty="0" err="1" smtClean="0"/>
              <a:t>programa</a:t>
            </a:r>
            <a:endParaRPr lang="en-US" sz="2400" dirty="0"/>
          </a:p>
        </p:txBody>
      </p:sp>
      <p:grpSp>
        <p:nvGrpSpPr>
          <p:cNvPr id="5" name="Group 4"/>
          <p:cNvGrpSpPr/>
          <p:nvPr/>
        </p:nvGrpSpPr>
        <p:grpSpPr>
          <a:xfrm>
            <a:off x="1696134" y="2667000"/>
            <a:ext cx="1200150" cy="342900"/>
            <a:chOff x="323850" y="2667000"/>
            <a:chExt cx="1200150" cy="342900"/>
          </a:xfrm>
        </p:grpSpPr>
        <p:sp>
          <p:nvSpPr>
            <p:cNvPr id="6" name="Rounded Rectangle 5"/>
            <p:cNvSpPr/>
            <p:nvPr/>
          </p:nvSpPr>
          <p:spPr>
            <a:xfrm>
              <a:off x="381000" y="2724150"/>
              <a:ext cx="1143000" cy="2286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7" name="Oval 6"/>
            <p:cNvSpPr/>
            <p:nvPr/>
          </p:nvSpPr>
          <p:spPr>
            <a:xfrm>
              <a:off x="323850" y="2667000"/>
              <a:ext cx="342900" cy="342900"/>
            </a:xfrm>
            <a:prstGeom prst="ellipse">
              <a:avLst/>
            </a:prstGeom>
            <a:solidFill>
              <a:schemeClr val="bg2">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8" name="Oval 7"/>
            <p:cNvSpPr/>
            <p:nvPr/>
          </p:nvSpPr>
          <p:spPr>
            <a:xfrm>
              <a:off x="381000" y="2724150"/>
              <a:ext cx="228600" cy="2286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grpSp>
        <p:nvGrpSpPr>
          <p:cNvPr id="9" name="Group 8"/>
          <p:cNvGrpSpPr/>
          <p:nvPr/>
        </p:nvGrpSpPr>
        <p:grpSpPr>
          <a:xfrm>
            <a:off x="2590800" y="2667000"/>
            <a:ext cx="1200150" cy="342900"/>
            <a:chOff x="323850" y="2667000"/>
            <a:chExt cx="1200150" cy="342900"/>
          </a:xfrm>
        </p:grpSpPr>
        <p:sp>
          <p:nvSpPr>
            <p:cNvPr id="10" name="Rounded Rectangle 9"/>
            <p:cNvSpPr/>
            <p:nvPr/>
          </p:nvSpPr>
          <p:spPr>
            <a:xfrm>
              <a:off x="381000" y="2724150"/>
              <a:ext cx="1143000" cy="2286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1" name="Oval 10"/>
            <p:cNvSpPr/>
            <p:nvPr/>
          </p:nvSpPr>
          <p:spPr>
            <a:xfrm>
              <a:off x="323850" y="2667000"/>
              <a:ext cx="342900" cy="342900"/>
            </a:xfrm>
            <a:prstGeom prst="ellipse">
              <a:avLst/>
            </a:prstGeom>
            <a:solidFill>
              <a:schemeClr val="bg2">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2" name="Oval 11"/>
            <p:cNvSpPr/>
            <p:nvPr/>
          </p:nvSpPr>
          <p:spPr>
            <a:xfrm>
              <a:off x="381000" y="2724150"/>
              <a:ext cx="228600" cy="228600"/>
            </a:xfrm>
            <a:prstGeom prst="ellipse">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grpSp>
        <p:nvGrpSpPr>
          <p:cNvPr id="13" name="Group 12"/>
          <p:cNvGrpSpPr/>
          <p:nvPr/>
        </p:nvGrpSpPr>
        <p:grpSpPr>
          <a:xfrm>
            <a:off x="3505200" y="2667000"/>
            <a:ext cx="1200150" cy="342900"/>
            <a:chOff x="323850" y="2667000"/>
            <a:chExt cx="1200150" cy="342900"/>
          </a:xfrm>
        </p:grpSpPr>
        <p:sp>
          <p:nvSpPr>
            <p:cNvPr id="14" name="Rounded Rectangle 13"/>
            <p:cNvSpPr/>
            <p:nvPr/>
          </p:nvSpPr>
          <p:spPr>
            <a:xfrm>
              <a:off x="381000" y="2724150"/>
              <a:ext cx="1143000" cy="228600"/>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5" name="Oval 14"/>
            <p:cNvSpPr/>
            <p:nvPr/>
          </p:nvSpPr>
          <p:spPr>
            <a:xfrm>
              <a:off x="323850" y="2667000"/>
              <a:ext cx="342900" cy="342900"/>
            </a:xfrm>
            <a:prstGeom prst="ellipse">
              <a:avLst/>
            </a:prstGeom>
            <a:solidFill>
              <a:schemeClr val="bg2">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6" name="Oval 15"/>
            <p:cNvSpPr/>
            <p:nvPr/>
          </p:nvSpPr>
          <p:spPr>
            <a:xfrm>
              <a:off x="381000" y="2724150"/>
              <a:ext cx="228600" cy="228600"/>
            </a:xfrm>
            <a:prstGeom prst="ellipse">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grpSp>
        <p:nvGrpSpPr>
          <p:cNvPr id="25" name="Group 24"/>
          <p:cNvGrpSpPr/>
          <p:nvPr/>
        </p:nvGrpSpPr>
        <p:grpSpPr>
          <a:xfrm>
            <a:off x="1101679" y="3040646"/>
            <a:ext cx="1550022" cy="1356693"/>
            <a:chOff x="1066131" y="3077369"/>
            <a:chExt cx="1550022" cy="1356693"/>
          </a:xfrm>
        </p:grpSpPr>
        <p:sp>
          <p:nvSpPr>
            <p:cNvPr id="26" name="TextBox 25"/>
            <p:cNvSpPr txBox="1"/>
            <p:nvPr/>
          </p:nvSpPr>
          <p:spPr>
            <a:xfrm>
              <a:off x="1066131" y="3510732"/>
              <a:ext cx="1550022" cy="923330"/>
            </a:xfrm>
            <a:prstGeom prst="rect">
              <a:avLst/>
            </a:prstGeom>
            <a:noFill/>
          </p:spPr>
          <p:txBody>
            <a:bodyPr wrap="square" rtlCol="0">
              <a:spAutoFit/>
            </a:bodyPr>
            <a:lstStyle/>
            <a:p>
              <a:pPr lvl="0" algn="ctr"/>
              <a:r>
                <a:rPr lang="lt-LT" b="1" dirty="0" smtClean="0">
                  <a:solidFill>
                    <a:srgbClr val="262626">
                      <a:lumMod val="75000"/>
                      <a:lumOff val="25000"/>
                    </a:srgbClr>
                  </a:solidFill>
                </a:rPr>
                <a:t>201</a:t>
              </a:r>
              <a:r>
                <a:rPr lang="en-US" b="1" dirty="0">
                  <a:solidFill>
                    <a:srgbClr val="262626">
                      <a:lumMod val="75000"/>
                      <a:lumOff val="25000"/>
                    </a:srgbClr>
                  </a:solidFill>
                </a:rPr>
                <a:t>9</a:t>
              </a:r>
              <a:r>
                <a:rPr lang="lt-LT" b="1" dirty="0" smtClean="0">
                  <a:solidFill>
                    <a:srgbClr val="262626">
                      <a:lumMod val="75000"/>
                      <a:lumOff val="25000"/>
                    </a:srgbClr>
                  </a:solidFill>
                </a:rPr>
                <a:t>-</a:t>
              </a:r>
              <a:r>
                <a:rPr lang="en-US" b="1" dirty="0" smtClean="0">
                  <a:solidFill>
                    <a:srgbClr val="262626">
                      <a:lumMod val="75000"/>
                      <a:lumOff val="25000"/>
                    </a:srgbClr>
                  </a:solidFill>
                </a:rPr>
                <a:t>09</a:t>
              </a:r>
              <a:r>
                <a:rPr lang="lt-LT" b="1" dirty="0" smtClean="0">
                  <a:solidFill>
                    <a:srgbClr val="262626">
                      <a:lumMod val="75000"/>
                      <a:lumOff val="25000"/>
                    </a:srgbClr>
                  </a:solidFill>
                </a:rPr>
                <a:t>-</a:t>
              </a:r>
              <a:r>
                <a:rPr lang="en-US" b="1" dirty="0" smtClean="0">
                  <a:solidFill>
                    <a:srgbClr val="262626">
                      <a:lumMod val="75000"/>
                      <a:lumOff val="25000"/>
                    </a:srgbClr>
                  </a:solidFill>
                </a:rPr>
                <a:t>25</a:t>
              </a:r>
              <a:r>
                <a:rPr lang="lt-LT" b="1" dirty="0" smtClean="0">
                  <a:solidFill>
                    <a:srgbClr val="262626">
                      <a:lumMod val="75000"/>
                      <a:lumOff val="25000"/>
                    </a:srgbClr>
                  </a:solidFill>
                </a:rPr>
                <a:t> </a:t>
              </a:r>
            </a:p>
            <a:p>
              <a:pPr lvl="0" algn="ctr"/>
              <a:r>
                <a:rPr lang="lt-LT" dirty="0" smtClean="0">
                  <a:solidFill>
                    <a:srgbClr val="262626">
                      <a:lumMod val="75000"/>
                      <a:lumOff val="25000"/>
                    </a:srgbClr>
                  </a:solidFill>
                </a:rPr>
                <a:t>Paskelbtas Kvietimas</a:t>
              </a:r>
              <a:endParaRPr lang="lt-LT" sz="1100" dirty="0">
                <a:solidFill>
                  <a:srgbClr val="262626">
                    <a:lumMod val="50000"/>
                    <a:lumOff val="50000"/>
                  </a:srgbClr>
                </a:solidFill>
              </a:endParaRPr>
            </a:p>
          </p:txBody>
        </p:sp>
        <p:grpSp>
          <p:nvGrpSpPr>
            <p:cNvPr id="27" name="Group 52"/>
            <p:cNvGrpSpPr/>
            <p:nvPr/>
          </p:nvGrpSpPr>
          <p:grpSpPr>
            <a:xfrm flipV="1">
              <a:off x="1469521" y="3077369"/>
              <a:ext cx="744534" cy="441166"/>
              <a:chOff x="2971800" y="1581150"/>
              <a:chExt cx="914400" cy="541814"/>
            </a:xfrm>
          </p:grpSpPr>
          <p:cxnSp>
            <p:nvCxnSpPr>
              <p:cNvPr id="28" name="Straight Connector 27"/>
              <p:cNvCxnSpPr/>
              <p:nvPr/>
            </p:nvCxnSpPr>
            <p:spPr>
              <a:xfrm rot="5400000" flipH="1" flipV="1">
                <a:off x="3162300" y="1855470"/>
                <a:ext cx="533400" cy="1588"/>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10800000">
                <a:off x="2971800" y="1581150"/>
                <a:ext cx="914400" cy="1588"/>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0" name="Group 29"/>
          <p:cNvGrpSpPr/>
          <p:nvPr/>
        </p:nvGrpSpPr>
        <p:grpSpPr>
          <a:xfrm>
            <a:off x="1685167" y="1278750"/>
            <a:ext cx="2198267" cy="1327291"/>
            <a:chOff x="-134108" y="1278749"/>
            <a:chExt cx="2198267" cy="1327291"/>
          </a:xfrm>
        </p:grpSpPr>
        <p:sp>
          <p:nvSpPr>
            <p:cNvPr id="31" name="TextBox 30"/>
            <p:cNvSpPr txBox="1"/>
            <p:nvPr/>
          </p:nvSpPr>
          <p:spPr>
            <a:xfrm>
              <a:off x="-134108" y="1278749"/>
              <a:ext cx="2198267" cy="923330"/>
            </a:xfrm>
            <a:prstGeom prst="rect">
              <a:avLst/>
            </a:prstGeom>
            <a:noFill/>
          </p:spPr>
          <p:txBody>
            <a:bodyPr wrap="square" rtlCol="0">
              <a:spAutoFit/>
            </a:bodyPr>
            <a:lstStyle/>
            <a:p>
              <a:pPr lvl="0" algn="ctr"/>
              <a:r>
                <a:rPr lang="lt-LT" b="1" dirty="0" smtClean="0">
                  <a:solidFill>
                    <a:srgbClr val="262626">
                      <a:lumMod val="75000"/>
                      <a:lumOff val="25000"/>
                    </a:srgbClr>
                  </a:solidFill>
                </a:rPr>
                <a:t>Iki 201</a:t>
              </a:r>
              <a:r>
                <a:rPr lang="en-US" b="1" dirty="0" smtClean="0">
                  <a:solidFill>
                    <a:srgbClr val="262626">
                      <a:lumMod val="75000"/>
                      <a:lumOff val="25000"/>
                    </a:srgbClr>
                  </a:solidFill>
                </a:rPr>
                <a:t>9</a:t>
              </a:r>
              <a:r>
                <a:rPr lang="lt-LT" b="1" dirty="0" smtClean="0">
                  <a:solidFill>
                    <a:srgbClr val="262626">
                      <a:lumMod val="75000"/>
                      <a:lumOff val="25000"/>
                    </a:srgbClr>
                  </a:solidFill>
                </a:rPr>
                <a:t>-10-28</a:t>
              </a:r>
              <a:r>
                <a:rPr lang="en-US" b="1" dirty="0" smtClean="0">
                  <a:solidFill>
                    <a:srgbClr val="262626">
                      <a:lumMod val="75000"/>
                      <a:lumOff val="25000"/>
                    </a:srgbClr>
                  </a:solidFill>
                </a:rPr>
                <a:t> 12 val.</a:t>
              </a:r>
              <a:endParaRPr lang="lt-LT" b="1" dirty="0" smtClean="0">
                <a:solidFill>
                  <a:srgbClr val="262626">
                    <a:lumMod val="75000"/>
                    <a:lumOff val="25000"/>
                  </a:srgbClr>
                </a:solidFill>
              </a:endParaRPr>
            </a:p>
            <a:p>
              <a:pPr lvl="0" algn="ctr"/>
              <a:r>
                <a:rPr lang="lt-LT" b="1" dirty="0" smtClean="0">
                  <a:solidFill>
                    <a:srgbClr val="262626">
                      <a:lumMod val="75000"/>
                      <a:lumOff val="25000"/>
                    </a:srgbClr>
                  </a:solidFill>
                </a:rPr>
                <a:t>teikiamos projektų paraiškos</a:t>
              </a:r>
              <a:endParaRPr lang="lt-LT" sz="1100" dirty="0">
                <a:solidFill>
                  <a:schemeClr val="tx1">
                    <a:lumMod val="75000"/>
                    <a:lumOff val="25000"/>
                  </a:schemeClr>
                </a:solidFill>
              </a:endParaRPr>
            </a:p>
          </p:txBody>
        </p:sp>
        <p:grpSp>
          <p:nvGrpSpPr>
            <p:cNvPr id="32" name="Group 83"/>
            <p:cNvGrpSpPr/>
            <p:nvPr/>
          </p:nvGrpSpPr>
          <p:grpSpPr>
            <a:xfrm>
              <a:off x="583696" y="2164874"/>
              <a:ext cx="744534" cy="441166"/>
              <a:chOff x="2971800" y="1581150"/>
              <a:chExt cx="914400" cy="541814"/>
            </a:xfrm>
          </p:grpSpPr>
          <p:cxnSp>
            <p:nvCxnSpPr>
              <p:cNvPr id="33" name="Straight Connector 32"/>
              <p:cNvCxnSpPr/>
              <p:nvPr/>
            </p:nvCxnSpPr>
            <p:spPr>
              <a:xfrm rot="5400000" flipH="1" flipV="1">
                <a:off x="3162300" y="1855470"/>
                <a:ext cx="533400" cy="1588"/>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rot="10800000">
                <a:off x="2971800" y="1581150"/>
                <a:ext cx="914400" cy="1588"/>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35" name="Group 34"/>
          <p:cNvGrpSpPr/>
          <p:nvPr/>
        </p:nvGrpSpPr>
        <p:grpSpPr>
          <a:xfrm>
            <a:off x="2655700" y="3059029"/>
            <a:ext cx="2020533" cy="1549163"/>
            <a:chOff x="2639598" y="3077369"/>
            <a:chExt cx="2020533" cy="1549163"/>
          </a:xfrm>
        </p:grpSpPr>
        <p:sp>
          <p:nvSpPr>
            <p:cNvPr id="36" name="TextBox 35"/>
            <p:cNvSpPr txBox="1"/>
            <p:nvPr/>
          </p:nvSpPr>
          <p:spPr>
            <a:xfrm>
              <a:off x="2639598" y="3518536"/>
              <a:ext cx="2020533" cy="1107996"/>
            </a:xfrm>
            <a:prstGeom prst="rect">
              <a:avLst/>
            </a:prstGeom>
            <a:noFill/>
          </p:spPr>
          <p:txBody>
            <a:bodyPr wrap="square" rtlCol="0">
              <a:spAutoFit/>
            </a:bodyPr>
            <a:lstStyle/>
            <a:p>
              <a:pPr lvl="0" algn="ctr"/>
              <a:r>
                <a:rPr lang="lt-LT" b="1" dirty="0" smtClean="0">
                  <a:solidFill>
                    <a:srgbClr val="262626">
                      <a:lumMod val="75000"/>
                      <a:lumOff val="25000"/>
                    </a:srgbClr>
                  </a:solidFill>
                </a:rPr>
                <a:t>201</a:t>
              </a:r>
              <a:r>
                <a:rPr lang="en-US" b="1" dirty="0" smtClean="0">
                  <a:solidFill>
                    <a:srgbClr val="262626">
                      <a:lumMod val="75000"/>
                      <a:lumOff val="25000"/>
                    </a:srgbClr>
                  </a:solidFill>
                </a:rPr>
                <a:t>9</a:t>
              </a:r>
              <a:r>
                <a:rPr lang="lt-LT" b="1" dirty="0" smtClean="0">
                  <a:solidFill>
                    <a:srgbClr val="262626">
                      <a:lumMod val="75000"/>
                      <a:lumOff val="25000"/>
                    </a:srgbClr>
                  </a:solidFill>
                </a:rPr>
                <a:t>-11-19</a:t>
              </a:r>
              <a:endParaRPr lang="lt-LT" b="1" dirty="0">
                <a:solidFill>
                  <a:srgbClr val="262626">
                    <a:lumMod val="75000"/>
                    <a:lumOff val="25000"/>
                  </a:srgbClr>
                </a:solidFill>
              </a:endParaRPr>
            </a:p>
            <a:p>
              <a:pPr lvl="0" algn="ctr"/>
              <a:r>
                <a:rPr lang="lt-LT" sz="1600" dirty="0" smtClean="0">
                  <a:solidFill>
                    <a:schemeClr val="tx1">
                      <a:lumMod val="75000"/>
                      <a:lumOff val="25000"/>
                    </a:schemeClr>
                  </a:solidFill>
                </a:rPr>
                <a:t>Baigiamas administracinis vertinimas</a:t>
              </a:r>
              <a:endParaRPr lang="lt-LT" sz="1600" dirty="0">
                <a:solidFill>
                  <a:schemeClr val="tx1">
                    <a:lumMod val="75000"/>
                    <a:lumOff val="25000"/>
                  </a:schemeClr>
                </a:solidFill>
              </a:endParaRPr>
            </a:p>
          </p:txBody>
        </p:sp>
        <p:grpSp>
          <p:nvGrpSpPr>
            <p:cNvPr id="37" name="Group 79"/>
            <p:cNvGrpSpPr/>
            <p:nvPr/>
          </p:nvGrpSpPr>
          <p:grpSpPr>
            <a:xfrm flipV="1">
              <a:off x="3288796" y="3077369"/>
              <a:ext cx="744534" cy="441166"/>
              <a:chOff x="2971800" y="1581150"/>
              <a:chExt cx="914400" cy="541814"/>
            </a:xfrm>
          </p:grpSpPr>
          <p:cxnSp>
            <p:nvCxnSpPr>
              <p:cNvPr id="38" name="Straight Connector 37"/>
              <p:cNvCxnSpPr/>
              <p:nvPr/>
            </p:nvCxnSpPr>
            <p:spPr>
              <a:xfrm rot="5400000" flipH="1" flipV="1">
                <a:off x="3162300" y="1855470"/>
                <a:ext cx="533400" cy="1588"/>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rot="10800000">
                <a:off x="2971800" y="1581150"/>
                <a:ext cx="914400" cy="1588"/>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40" name="Group 39"/>
          <p:cNvGrpSpPr/>
          <p:nvPr/>
        </p:nvGrpSpPr>
        <p:grpSpPr>
          <a:xfrm>
            <a:off x="4705351" y="3048111"/>
            <a:ext cx="1996782" cy="1542790"/>
            <a:chOff x="4265477" y="3077369"/>
            <a:chExt cx="2402427" cy="1542789"/>
          </a:xfrm>
        </p:grpSpPr>
        <p:sp>
          <p:nvSpPr>
            <p:cNvPr id="41" name="TextBox 40"/>
            <p:cNvSpPr txBox="1"/>
            <p:nvPr/>
          </p:nvSpPr>
          <p:spPr>
            <a:xfrm>
              <a:off x="4265477" y="3512163"/>
              <a:ext cx="2402427" cy="1107995"/>
            </a:xfrm>
            <a:prstGeom prst="rect">
              <a:avLst/>
            </a:prstGeom>
            <a:noFill/>
          </p:spPr>
          <p:txBody>
            <a:bodyPr wrap="square" rtlCol="0">
              <a:spAutoFit/>
            </a:bodyPr>
            <a:lstStyle/>
            <a:p>
              <a:pPr algn="ctr"/>
              <a:r>
                <a:rPr lang="lt-LT" b="1" dirty="0" smtClean="0">
                  <a:solidFill>
                    <a:srgbClr val="262626">
                      <a:lumMod val="75000"/>
                      <a:lumOff val="25000"/>
                    </a:srgbClr>
                  </a:solidFill>
                </a:rPr>
                <a:t>2020-01 mėn.</a:t>
              </a:r>
            </a:p>
            <a:p>
              <a:pPr algn="ctr"/>
              <a:r>
                <a:rPr lang="lt-LT" sz="1600" dirty="0" smtClean="0">
                  <a:solidFill>
                    <a:srgbClr val="262626">
                      <a:lumMod val="75000"/>
                      <a:lumOff val="25000"/>
                    </a:srgbClr>
                  </a:solidFill>
                </a:rPr>
                <a:t>Komisijos sprendimas dėl finansavimo skyrimo</a:t>
              </a:r>
              <a:endParaRPr lang="lt-LT" sz="1050" dirty="0">
                <a:solidFill>
                  <a:srgbClr val="262626">
                    <a:lumMod val="50000"/>
                    <a:lumOff val="50000"/>
                  </a:srgbClr>
                </a:solidFill>
              </a:endParaRPr>
            </a:p>
          </p:txBody>
        </p:sp>
        <p:grpSp>
          <p:nvGrpSpPr>
            <p:cNvPr id="42" name="Group 89"/>
            <p:cNvGrpSpPr/>
            <p:nvPr/>
          </p:nvGrpSpPr>
          <p:grpSpPr>
            <a:xfrm flipV="1">
              <a:off x="5079496" y="3077369"/>
              <a:ext cx="744534" cy="441166"/>
              <a:chOff x="2971800" y="1581150"/>
              <a:chExt cx="914400" cy="541814"/>
            </a:xfrm>
          </p:grpSpPr>
          <p:cxnSp>
            <p:nvCxnSpPr>
              <p:cNvPr id="43" name="Straight Connector 42"/>
              <p:cNvCxnSpPr/>
              <p:nvPr/>
            </p:nvCxnSpPr>
            <p:spPr>
              <a:xfrm rot="5400000" flipH="1" flipV="1">
                <a:off x="3162300" y="1855470"/>
                <a:ext cx="533400" cy="1588"/>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10800000">
                <a:off x="2971800" y="1581150"/>
                <a:ext cx="914400" cy="1588"/>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grpSp>
        <p:nvGrpSpPr>
          <p:cNvPr id="45" name="Group 44"/>
          <p:cNvGrpSpPr/>
          <p:nvPr/>
        </p:nvGrpSpPr>
        <p:grpSpPr>
          <a:xfrm>
            <a:off x="5455481" y="1290154"/>
            <a:ext cx="2264702" cy="1294275"/>
            <a:chOff x="88079" y="1300061"/>
            <a:chExt cx="1629138" cy="1294275"/>
          </a:xfrm>
        </p:grpSpPr>
        <p:sp>
          <p:nvSpPr>
            <p:cNvPr id="46" name="TextBox 45"/>
            <p:cNvSpPr txBox="1"/>
            <p:nvPr/>
          </p:nvSpPr>
          <p:spPr>
            <a:xfrm>
              <a:off x="88079" y="1300061"/>
              <a:ext cx="1629138" cy="892552"/>
            </a:xfrm>
            <a:prstGeom prst="rect">
              <a:avLst/>
            </a:prstGeom>
            <a:noFill/>
          </p:spPr>
          <p:txBody>
            <a:bodyPr wrap="square" rtlCol="0">
              <a:spAutoFit/>
            </a:bodyPr>
            <a:lstStyle/>
            <a:p>
              <a:pPr algn="ctr"/>
              <a:r>
                <a:rPr lang="lt-LT" b="1" dirty="0" smtClean="0">
                  <a:solidFill>
                    <a:srgbClr val="262626">
                      <a:lumMod val="75000"/>
                      <a:lumOff val="25000"/>
                    </a:srgbClr>
                  </a:solidFill>
                </a:rPr>
                <a:t>2020-02 mėn.</a:t>
              </a:r>
              <a:endParaRPr lang="lt-LT" sz="1600" dirty="0" smtClean="0">
                <a:solidFill>
                  <a:schemeClr val="tx1">
                    <a:lumMod val="75000"/>
                    <a:lumOff val="25000"/>
                  </a:schemeClr>
                </a:solidFill>
              </a:endParaRPr>
            </a:p>
            <a:p>
              <a:pPr algn="ctr"/>
              <a:r>
                <a:rPr lang="lt-LT" sz="1600" dirty="0" smtClean="0">
                  <a:solidFill>
                    <a:schemeClr val="tx1">
                      <a:lumMod val="75000"/>
                      <a:lumOff val="25000"/>
                    </a:schemeClr>
                  </a:solidFill>
                </a:rPr>
                <a:t>Projekto sutarčių </a:t>
              </a:r>
            </a:p>
            <a:p>
              <a:pPr algn="ctr"/>
              <a:r>
                <a:rPr lang="lt-LT" sz="1600" dirty="0" smtClean="0">
                  <a:solidFill>
                    <a:schemeClr val="tx1">
                      <a:lumMod val="75000"/>
                      <a:lumOff val="25000"/>
                    </a:schemeClr>
                  </a:solidFill>
                </a:rPr>
                <a:t>pasirašymas</a:t>
              </a:r>
              <a:endParaRPr lang="lt-LT" dirty="0">
                <a:solidFill>
                  <a:schemeClr val="tx1">
                    <a:lumMod val="75000"/>
                    <a:lumOff val="25000"/>
                  </a:schemeClr>
                </a:solidFill>
              </a:endParaRPr>
            </a:p>
          </p:txBody>
        </p:sp>
        <p:grpSp>
          <p:nvGrpSpPr>
            <p:cNvPr id="47" name="Group 103"/>
            <p:cNvGrpSpPr/>
            <p:nvPr/>
          </p:nvGrpSpPr>
          <p:grpSpPr>
            <a:xfrm>
              <a:off x="530381" y="2156261"/>
              <a:ext cx="744534" cy="438075"/>
              <a:chOff x="2906321" y="1570573"/>
              <a:chExt cx="914400" cy="538018"/>
            </a:xfrm>
          </p:grpSpPr>
          <p:cxnSp>
            <p:nvCxnSpPr>
              <p:cNvPr id="48" name="Straight Connector 47"/>
              <p:cNvCxnSpPr/>
              <p:nvPr/>
            </p:nvCxnSpPr>
            <p:spPr>
              <a:xfrm rot="5400000" flipH="1" flipV="1">
                <a:off x="3081852" y="1841097"/>
                <a:ext cx="533400" cy="1588"/>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rot="10800000">
                <a:off x="2906321" y="1570573"/>
                <a:ext cx="914400" cy="1588"/>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pic>
        <p:nvPicPr>
          <p:cNvPr id="2" name="Picture 1"/>
          <p:cNvPicPr>
            <a:picLocks noChangeAspect="1"/>
          </p:cNvPicPr>
          <p:nvPr/>
        </p:nvPicPr>
        <p:blipFill>
          <a:blip r:embed="rId3"/>
          <a:stretch>
            <a:fillRect/>
          </a:stretch>
        </p:blipFill>
        <p:spPr>
          <a:xfrm>
            <a:off x="4498580" y="2663555"/>
            <a:ext cx="1201016" cy="341406"/>
          </a:xfrm>
          <a:prstGeom prst="rect">
            <a:avLst/>
          </a:prstGeom>
        </p:spPr>
      </p:pic>
      <p:grpSp>
        <p:nvGrpSpPr>
          <p:cNvPr id="21" name="Group 20"/>
          <p:cNvGrpSpPr/>
          <p:nvPr/>
        </p:nvGrpSpPr>
        <p:grpSpPr>
          <a:xfrm>
            <a:off x="5514963" y="2656504"/>
            <a:ext cx="1200150" cy="342900"/>
            <a:chOff x="323850" y="2667000"/>
            <a:chExt cx="1200150" cy="342900"/>
          </a:xfrm>
        </p:grpSpPr>
        <p:sp>
          <p:nvSpPr>
            <p:cNvPr id="22" name="Rounded Rectangle 21"/>
            <p:cNvSpPr/>
            <p:nvPr/>
          </p:nvSpPr>
          <p:spPr>
            <a:xfrm>
              <a:off x="381000" y="2724150"/>
              <a:ext cx="1143000" cy="228600"/>
            </a:xfrm>
            <a:prstGeom prst="roundRect">
              <a:avLst>
                <a:gd name="adj" fmla="val 50000"/>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3" name="Oval 22"/>
            <p:cNvSpPr/>
            <p:nvPr/>
          </p:nvSpPr>
          <p:spPr>
            <a:xfrm>
              <a:off x="323850" y="2667000"/>
              <a:ext cx="342900" cy="342900"/>
            </a:xfrm>
            <a:prstGeom prst="ellipse">
              <a:avLst/>
            </a:prstGeom>
            <a:solidFill>
              <a:schemeClr val="bg2">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24" name="Oval 23"/>
            <p:cNvSpPr/>
            <p:nvPr/>
          </p:nvSpPr>
          <p:spPr>
            <a:xfrm>
              <a:off x="381000" y="2724150"/>
              <a:ext cx="228600" cy="228600"/>
            </a:xfrm>
            <a:prstGeom prst="ellipse">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grpSp>
        <p:nvGrpSpPr>
          <p:cNvPr id="50" name="Group 49"/>
          <p:cNvGrpSpPr/>
          <p:nvPr/>
        </p:nvGrpSpPr>
        <p:grpSpPr>
          <a:xfrm>
            <a:off x="6416383" y="2327542"/>
            <a:ext cx="1265183" cy="793216"/>
            <a:chOff x="7162800" y="2329598"/>
            <a:chExt cx="1265183" cy="793216"/>
          </a:xfrm>
        </p:grpSpPr>
        <p:sp>
          <p:nvSpPr>
            <p:cNvPr id="51" name="Rounded Rectangle 39"/>
            <p:cNvSpPr/>
            <p:nvPr/>
          </p:nvSpPr>
          <p:spPr>
            <a:xfrm>
              <a:off x="7219950" y="2724150"/>
              <a:ext cx="1143000" cy="2286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2" name="Oval 51"/>
            <p:cNvSpPr/>
            <p:nvPr/>
          </p:nvSpPr>
          <p:spPr>
            <a:xfrm>
              <a:off x="7162800" y="2667000"/>
              <a:ext cx="342900" cy="342900"/>
            </a:xfrm>
            <a:prstGeom prst="ellipse">
              <a:avLst/>
            </a:prstGeom>
            <a:solidFill>
              <a:schemeClr val="bg2">
                <a:lumMod val="8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3" name="Oval 41"/>
            <p:cNvSpPr/>
            <p:nvPr/>
          </p:nvSpPr>
          <p:spPr>
            <a:xfrm>
              <a:off x="7219950" y="2724150"/>
              <a:ext cx="228600" cy="228600"/>
            </a:xfrm>
            <a:prstGeom prst="ellipse">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4" name="Rounded Rectangle 53"/>
            <p:cNvSpPr/>
            <p:nvPr/>
          </p:nvSpPr>
          <p:spPr>
            <a:xfrm rot="2700000">
              <a:off x="7735538" y="2561521"/>
              <a:ext cx="692445" cy="2286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55" name="Rounded Rectangle 54"/>
            <p:cNvSpPr/>
            <p:nvPr/>
          </p:nvSpPr>
          <p:spPr>
            <a:xfrm rot="18900000" flipV="1">
              <a:off x="7735538" y="2894214"/>
              <a:ext cx="692445" cy="228600"/>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grpSp>
      <p:grpSp>
        <p:nvGrpSpPr>
          <p:cNvPr id="61" name="Group 60"/>
          <p:cNvGrpSpPr/>
          <p:nvPr/>
        </p:nvGrpSpPr>
        <p:grpSpPr>
          <a:xfrm>
            <a:off x="3562350" y="1422191"/>
            <a:ext cx="2198267" cy="1187045"/>
            <a:chOff x="-156180" y="1418995"/>
            <a:chExt cx="2198267" cy="1187045"/>
          </a:xfrm>
        </p:grpSpPr>
        <p:sp>
          <p:nvSpPr>
            <p:cNvPr id="62" name="TextBox 61"/>
            <p:cNvSpPr txBox="1"/>
            <p:nvPr/>
          </p:nvSpPr>
          <p:spPr>
            <a:xfrm>
              <a:off x="-156180" y="1418995"/>
              <a:ext cx="2198267" cy="861774"/>
            </a:xfrm>
            <a:prstGeom prst="rect">
              <a:avLst/>
            </a:prstGeom>
            <a:noFill/>
          </p:spPr>
          <p:txBody>
            <a:bodyPr wrap="square" rtlCol="0">
              <a:spAutoFit/>
            </a:bodyPr>
            <a:lstStyle/>
            <a:p>
              <a:pPr lvl="0" algn="ctr"/>
              <a:r>
                <a:rPr lang="lt-LT" sz="1600" b="1" dirty="0" smtClean="0">
                  <a:solidFill>
                    <a:srgbClr val="262626">
                      <a:lumMod val="75000"/>
                      <a:lumOff val="25000"/>
                    </a:srgbClr>
                  </a:solidFill>
                </a:rPr>
                <a:t>2019-12-27</a:t>
              </a:r>
              <a:endParaRPr lang="lt-LT" sz="1600" b="1" dirty="0">
                <a:solidFill>
                  <a:srgbClr val="262626">
                    <a:lumMod val="75000"/>
                    <a:lumOff val="25000"/>
                  </a:srgbClr>
                </a:solidFill>
              </a:endParaRPr>
            </a:p>
            <a:p>
              <a:pPr lvl="0" algn="ctr"/>
              <a:r>
                <a:rPr lang="lt-LT" sz="1600" dirty="0">
                  <a:solidFill>
                    <a:schemeClr val="tx1">
                      <a:lumMod val="75000"/>
                      <a:lumOff val="25000"/>
                    </a:schemeClr>
                  </a:solidFill>
                </a:rPr>
                <a:t>Baigiamas </a:t>
              </a:r>
              <a:r>
                <a:rPr lang="lt-LT" sz="1600" dirty="0" smtClean="0">
                  <a:solidFill>
                    <a:schemeClr val="tx1">
                      <a:lumMod val="75000"/>
                      <a:lumOff val="25000"/>
                    </a:schemeClr>
                  </a:solidFill>
                </a:rPr>
                <a:t>turinio</a:t>
              </a:r>
            </a:p>
            <a:p>
              <a:pPr lvl="0" algn="ctr"/>
              <a:r>
                <a:rPr lang="lt-LT" sz="1600" dirty="0" smtClean="0">
                  <a:solidFill>
                    <a:schemeClr val="tx1">
                      <a:lumMod val="75000"/>
                      <a:lumOff val="25000"/>
                    </a:schemeClr>
                  </a:solidFill>
                </a:rPr>
                <a:t>vertinimas</a:t>
              </a:r>
              <a:endParaRPr lang="lt-LT" sz="1600" dirty="0">
                <a:solidFill>
                  <a:schemeClr val="tx1">
                    <a:lumMod val="75000"/>
                    <a:lumOff val="25000"/>
                  </a:schemeClr>
                </a:solidFill>
              </a:endParaRPr>
            </a:p>
          </p:txBody>
        </p:sp>
        <p:grpSp>
          <p:nvGrpSpPr>
            <p:cNvPr id="63" name="Group 83"/>
            <p:cNvGrpSpPr/>
            <p:nvPr/>
          </p:nvGrpSpPr>
          <p:grpSpPr>
            <a:xfrm>
              <a:off x="583696" y="2164874"/>
              <a:ext cx="744534" cy="441166"/>
              <a:chOff x="2971800" y="1581150"/>
              <a:chExt cx="914400" cy="541814"/>
            </a:xfrm>
          </p:grpSpPr>
          <p:cxnSp>
            <p:nvCxnSpPr>
              <p:cNvPr id="64" name="Straight Connector 63"/>
              <p:cNvCxnSpPr/>
              <p:nvPr/>
            </p:nvCxnSpPr>
            <p:spPr>
              <a:xfrm rot="5400000" flipH="1" flipV="1">
                <a:off x="3162300" y="1855470"/>
                <a:ext cx="533400" cy="1588"/>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rot="10800000">
                <a:off x="2971800" y="1581150"/>
                <a:ext cx="914400" cy="1588"/>
              </a:xfrm>
              <a:prstGeom prst="line">
                <a:avLst/>
              </a:prstGeom>
              <a:ln w="12700">
                <a:solidFill>
                  <a:schemeClr val="tx2">
                    <a:lumMod val="50000"/>
                    <a:lumOff val="50000"/>
                  </a:schemeClr>
                </a:solidFill>
              </a:ln>
            </p:spPr>
            <p:style>
              <a:lnRef idx="1">
                <a:schemeClr val="accent1"/>
              </a:lnRef>
              <a:fillRef idx="0">
                <a:schemeClr val="accent1"/>
              </a:fillRef>
              <a:effectRef idx="0">
                <a:schemeClr val="accent1"/>
              </a:effectRef>
              <a:fontRef idx="minor">
                <a:schemeClr val="tx1"/>
              </a:fontRef>
            </p:style>
          </p:cxnSp>
        </p:grpSp>
      </p:grpSp>
      <p:pic>
        <p:nvPicPr>
          <p:cNvPr id="57" name="Picture 56"/>
          <p:cNvPicPr>
            <a:picLocks noChangeAspect="1"/>
          </p:cNvPicPr>
          <p:nvPr/>
        </p:nvPicPr>
        <p:blipFill>
          <a:blip r:embed="rId4"/>
          <a:stretch>
            <a:fillRect/>
          </a:stretch>
        </p:blipFill>
        <p:spPr>
          <a:xfrm>
            <a:off x="7315200" y="4590904"/>
            <a:ext cx="1152729" cy="536868"/>
          </a:xfrm>
          <a:prstGeom prst="rect">
            <a:avLst/>
          </a:prstGeom>
        </p:spPr>
      </p:pic>
    </p:spTree>
    <p:extLst>
      <p:ext uri="{BB962C8B-B14F-4D97-AF65-F5344CB8AC3E}">
        <p14:creationId xmlns:p14="http://schemas.microsoft.com/office/powerpoint/2010/main" val="1560808520"/>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nodeType="afterEffect" p14:presetBounceEnd="2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20000">
                                          <p:cBhvr additive="base">
                                            <p:cTn id="7" dur="500" fill="hold"/>
                                            <p:tgtEl>
                                              <p:spTgt spid="5"/>
                                            </p:tgtEl>
                                            <p:attrNameLst>
                                              <p:attrName>ppt_x</p:attrName>
                                            </p:attrNameLst>
                                          </p:cBhvr>
                                          <p:tavLst>
                                            <p:tav tm="0">
                                              <p:val>
                                                <p:strVal val="1+#ppt_w/2"/>
                                              </p:val>
                                            </p:tav>
                                            <p:tav tm="100000">
                                              <p:val>
                                                <p:strVal val="#ppt_x"/>
                                              </p:val>
                                            </p:tav>
                                          </p:tavLst>
                                        </p:anim>
                                        <p:anim calcmode="lin" valueType="num" p14:bounceEnd="20000">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accel="40000" fill="hold" nodeType="afterEffect" p14:presetBounceEnd="20000">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14:bounceEnd="20000">
                                          <p:cBhvr additive="base">
                                            <p:cTn id="12" dur="500" fill="hold"/>
                                            <p:tgtEl>
                                              <p:spTgt spid="25"/>
                                            </p:tgtEl>
                                            <p:attrNameLst>
                                              <p:attrName>ppt_x</p:attrName>
                                            </p:attrNameLst>
                                          </p:cBhvr>
                                          <p:tavLst>
                                            <p:tav tm="0">
                                              <p:val>
                                                <p:strVal val="#ppt_x"/>
                                              </p:val>
                                            </p:tav>
                                            <p:tav tm="100000">
                                              <p:val>
                                                <p:strVal val="#ppt_x"/>
                                              </p:val>
                                            </p:tav>
                                          </p:tavLst>
                                        </p:anim>
                                        <p:anim calcmode="lin" valueType="num" p14:bounceEnd="20000">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2" accel="40000" fill="hold" nodeType="afterEffect" p14:presetBounceEnd="20000">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14:bounceEnd="20000">
                                          <p:cBhvr additive="base">
                                            <p:cTn id="17" dur="500" fill="hold"/>
                                            <p:tgtEl>
                                              <p:spTgt spid="9"/>
                                            </p:tgtEl>
                                            <p:attrNameLst>
                                              <p:attrName>ppt_x</p:attrName>
                                            </p:attrNameLst>
                                          </p:cBhvr>
                                          <p:tavLst>
                                            <p:tav tm="0">
                                              <p:val>
                                                <p:strVal val="1+#ppt_w/2"/>
                                              </p:val>
                                            </p:tav>
                                            <p:tav tm="100000">
                                              <p:val>
                                                <p:strVal val="#ppt_x"/>
                                              </p:val>
                                            </p:tav>
                                          </p:tavLst>
                                        </p:anim>
                                        <p:anim calcmode="lin" valueType="num" p14:bounceEnd="20000">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1" accel="40000" fill="hold" nodeType="afterEffect" p14:presetBounceEnd="20000">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14:bounceEnd="20000">
                                          <p:cBhvr additive="base">
                                            <p:cTn id="22" dur="500" fill="hold"/>
                                            <p:tgtEl>
                                              <p:spTgt spid="30"/>
                                            </p:tgtEl>
                                            <p:attrNameLst>
                                              <p:attrName>ppt_x</p:attrName>
                                            </p:attrNameLst>
                                          </p:cBhvr>
                                          <p:tavLst>
                                            <p:tav tm="0">
                                              <p:val>
                                                <p:strVal val="#ppt_x"/>
                                              </p:val>
                                            </p:tav>
                                            <p:tav tm="100000">
                                              <p:val>
                                                <p:strVal val="#ppt_x"/>
                                              </p:val>
                                            </p:tav>
                                          </p:tavLst>
                                        </p:anim>
                                        <p:anim calcmode="lin" valueType="num" p14:bounceEnd="20000">
                                          <p:cBhvr additive="base">
                                            <p:cTn id="23" dur="500" fill="hold"/>
                                            <p:tgtEl>
                                              <p:spTgt spid="30"/>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2" accel="40000" fill="hold" nodeType="afterEffect" p14:presetBounceEnd="20000">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14:bounceEnd="20000">
                                          <p:cBhvr additive="base">
                                            <p:cTn id="27" dur="500" fill="hold"/>
                                            <p:tgtEl>
                                              <p:spTgt spid="13"/>
                                            </p:tgtEl>
                                            <p:attrNameLst>
                                              <p:attrName>ppt_x</p:attrName>
                                            </p:attrNameLst>
                                          </p:cBhvr>
                                          <p:tavLst>
                                            <p:tav tm="0">
                                              <p:val>
                                                <p:strVal val="1+#ppt_w/2"/>
                                              </p:val>
                                            </p:tav>
                                            <p:tav tm="100000">
                                              <p:val>
                                                <p:strVal val="#ppt_x"/>
                                              </p:val>
                                            </p:tav>
                                          </p:tavLst>
                                        </p:anim>
                                        <p:anim calcmode="lin" valueType="num" p14:bounceEnd="20000">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4" accel="40000" fill="hold" nodeType="afterEffect" p14:presetBounceEnd="20000">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14:bounceEnd="20000">
                                          <p:cBhvr additive="base">
                                            <p:cTn id="32" dur="500" fill="hold"/>
                                            <p:tgtEl>
                                              <p:spTgt spid="35"/>
                                            </p:tgtEl>
                                            <p:attrNameLst>
                                              <p:attrName>ppt_x</p:attrName>
                                            </p:attrNameLst>
                                          </p:cBhvr>
                                          <p:tavLst>
                                            <p:tav tm="0">
                                              <p:val>
                                                <p:strVal val="#ppt_x"/>
                                              </p:val>
                                            </p:tav>
                                            <p:tav tm="100000">
                                              <p:val>
                                                <p:strVal val="#ppt_x"/>
                                              </p:val>
                                            </p:tav>
                                          </p:tavLst>
                                        </p:anim>
                                        <p:anim calcmode="lin" valueType="num" p14:bounceEnd="20000">
                                          <p:cBhvr additive="base">
                                            <p:cTn id="33" dur="500" fill="hold"/>
                                            <p:tgtEl>
                                              <p:spTgt spid="3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1" accel="40000" fill="hold" nodeType="afterEffect" p14:presetBounceEnd="20000">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14:bounceEnd="20000">
                                          <p:cBhvr additive="base">
                                            <p:cTn id="42" dur="500" fill="hold"/>
                                            <p:tgtEl>
                                              <p:spTgt spid="61"/>
                                            </p:tgtEl>
                                            <p:attrNameLst>
                                              <p:attrName>ppt_x</p:attrName>
                                            </p:attrNameLst>
                                          </p:cBhvr>
                                          <p:tavLst>
                                            <p:tav tm="0">
                                              <p:val>
                                                <p:strVal val="#ppt_x"/>
                                              </p:val>
                                            </p:tav>
                                            <p:tav tm="100000">
                                              <p:val>
                                                <p:strVal val="#ppt_x"/>
                                              </p:val>
                                            </p:tav>
                                          </p:tavLst>
                                        </p:anim>
                                        <p:anim calcmode="lin" valueType="num" p14:bounceEnd="20000">
                                          <p:cBhvr additive="base">
                                            <p:cTn id="43" dur="500" fill="hold"/>
                                            <p:tgtEl>
                                              <p:spTgt spid="61"/>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2" accel="40000" fill="hold" nodeType="afterEffect" p14:presetBounceEnd="20000">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14:bounceEnd="20000">
                                          <p:cBhvr additive="base">
                                            <p:cTn id="47" dur="500" fill="hold"/>
                                            <p:tgtEl>
                                              <p:spTgt spid="21"/>
                                            </p:tgtEl>
                                            <p:attrNameLst>
                                              <p:attrName>ppt_x</p:attrName>
                                            </p:attrNameLst>
                                          </p:cBhvr>
                                          <p:tavLst>
                                            <p:tav tm="0">
                                              <p:val>
                                                <p:strVal val="1+#ppt_w/2"/>
                                              </p:val>
                                            </p:tav>
                                            <p:tav tm="100000">
                                              <p:val>
                                                <p:strVal val="#ppt_x"/>
                                              </p:val>
                                            </p:tav>
                                          </p:tavLst>
                                        </p:anim>
                                        <p:anim calcmode="lin" valueType="num" p14:bounceEnd="20000">
                                          <p:cBhvr additive="base">
                                            <p:cTn id="48" dur="500" fill="hold"/>
                                            <p:tgtEl>
                                              <p:spTgt spid="2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4" accel="40000" fill="hold" nodeType="afterEffect" p14:presetBounceEnd="20000">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14:bounceEnd="20000">
                                          <p:cBhvr additive="base">
                                            <p:cTn id="52" dur="500" fill="hold"/>
                                            <p:tgtEl>
                                              <p:spTgt spid="40"/>
                                            </p:tgtEl>
                                            <p:attrNameLst>
                                              <p:attrName>ppt_x</p:attrName>
                                            </p:attrNameLst>
                                          </p:cBhvr>
                                          <p:tavLst>
                                            <p:tav tm="0">
                                              <p:val>
                                                <p:strVal val="#ppt_x"/>
                                              </p:val>
                                            </p:tav>
                                            <p:tav tm="100000">
                                              <p:val>
                                                <p:strVal val="#ppt_x"/>
                                              </p:val>
                                            </p:tav>
                                          </p:tavLst>
                                        </p:anim>
                                        <p:anim calcmode="lin" valueType="num" p14:bounceEnd="20000">
                                          <p:cBhvr additive="base">
                                            <p:cTn id="53" dur="500" fill="hold"/>
                                            <p:tgtEl>
                                              <p:spTgt spid="40"/>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2" accel="40000" fill="hold" nodeType="afterEffect" p14:presetBounceEnd="20000">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14:bounceEnd="20000">
                                          <p:cBhvr additive="base">
                                            <p:cTn id="57" dur="500" fill="hold"/>
                                            <p:tgtEl>
                                              <p:spTgt spid="50"/>
                                            </p:tgtEl>
                                            <p:attrNameLst>
                                              <p:attrName>ppt_x</p:attrName>
                                            </p:attrNameLst>
                                          </p:cBhvr>
                                          <p:tavLst>
                                            <p:tav tm="0">
                                              <p:val>
                                                <p:strVal val="1+#ppt_w/2"/>
                                              </p:val>
                                            </p:tav>
                                            <p:tav tm="100000">
                                              <p:val>
                                                <p:strVal val="#ppt_x"/>
                                              </p:val>
                                            </p:tav>
                                          </p:tavLst>
                                        </p:anim>
                                        <p:anim calcmode="lin" valueType="num" p14:bounceEnd="20000">
                                          <p:cBhvr additive="base">
                                            <p:cTn id="58" dur="500" fill="hold"/>
                                            <p:tgtEl>
                                              <p:spTgt spid="50"/>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1" accel="40000" fill="hold" nodeType="afterEffect" p14:presetBounceEnd="20000">
                                      <p:stCondLst>
                                        <p:cond delay="0"/>
                                      </p:stCondLst>
                                      <p:childTnLst>
                                        <p:set>
                                          <p:cBhvr>
                                            <p:cTn id="61" dur="1" fill="hold">
                                              <p:stCondLst>
                                                <p:cond delay="0"/>
                                              </p:stCondLst>
                                            </p:cTn>
                                            <p:tgtEl>
                                              <p:spTgt spid="45"/>
                                            </p:tgtEl>
                                            <p:attrNameLst>
                                              <p:attrName>style.visibility</p:attrName>
                                            </p:attrNameLst>
                                          </p:cBhvr>
                                          <p:to>
                                            <p:strVal val="visible"/>
                                          </p:to>
                                        </p:set>
                                        <p:anim calcmode="lin" valueType="num" p14:bounceEnd="20000">
                                          <p:cBhvr additive="base">
                                            <p:cTn id="62" dur="500" fill="hold"/>
                                            <p:tgtEl>
                                              <p:spTgt spid="45"/>
                                            </p:tgtEl>
                                            <p:attrNameLst>
                                              <p:attrName>ppt_x</p:attrName>
                                            </p:attrNameLst>
                                          </p:cBhvr>
                                          <p:tavLst>
                                            <p:tav tm="0">
                                              <p:val>
                                                <p:strVal val="#ppt_x"/>
                                              </p:val>
                                            </p:tav>
                                            <p:tav tm="100000">
                                              <p:val>
                                                <p:strVal val="#ppt_x"/>
                                              </p:val>
                                            </p:tav>
                                          </p:tavLst>
                                        </p:anim>
                                        <p:anim calcmode="lin" valueType="num" p14:bounceEnd="20000">
                                          <p:cBhvr additive="base">
                                            <p:cTn id="63"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4000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1+#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4" accel="40000" fill="hold" nodeType="after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2" accel="4000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1" accel="40000" fill="hold" nodeType="afterEffect">
                                      <p:stCondLst>
                                        <p:cond delay="0"/>
                                      </p:stCondLst>
                                      <p:childTnLst>
                                        <p:set>
                                          <p:cBhvr>
                                            <p:cTn id="21" dur="1" fill="hold">
                                              <p:stCondLst>
                                                <p:cond delay="0"/>
                                              </p:stCondLst>
                                            </p:cTn>
                                            <p:tgtEl>
                                              <p:spTgt spid="30"/>
                                            </p:tgtEl>
                                            <p:attrNameLst>
                                              <p:attrName>style.visibility</p:attrName>
                                            </p:attrNameLst>
                                          </p:cBhvr>
                                          <p:to>
                                            <p:strVal val="visible"/>
                                          </p:to>
                                        </p:set>
                                        <p:anim calcmode="lin" valueType="num">
                                          <p:cBhvr additive="base">
                                            <p:cTn id="22" dur="500" fill="hold"/>
                                            <p:tgtEl>
                                              <p:spTgt spid="30"/>
                                            </p:tgtEl>
                                            <p:attrNameLst>
                                              <p:attrName>ppt_x</p:attrName>
                                            </p:attrNameLst>
                                          </p:cBhvr>
                                          <p:tavLst>
                                            <p:tav tm="0">
                                              <p:val>
                                                <p:strVal val="#ppt_x"/>
                                              </p:val>
                                            </p:tav>
                                            <p:tav tm="100000">
                                              <p:val>
                                                <p:strVal val="#ppt_x"/>
                                              </p:val>
                                            </p:tav>
                                          </p:tavLst>
                                        </p:anim>
                                        <p:anim calcmode="lin" valueType="num">
                                          <p:cBhvr additive="base">
                                            <p:cTn id="23" dur="500" fill="hold"/>
                                            <p:tgtEl>
                                              <p:spTgt spid="30"/>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2" accel="40000" fill="hold"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1+#ppt_w/2"/>
                                              </p:val>
                                            </p:tav>
                                            <p:tav tm="100000">
                                              <p:val>
                                                <p:strVal val="#ppt_x"/>
                                              </p:val>
                                            </p:tav>
                                          </p:tavLst>
                                        </p:anim>
                                        <p:anim calcmode="lin" valueType="num">
                                          <p:cBhvr additive="base">
                                            <p:cTn id="28" dur="500" fill="hold"/>
                                            <p:tgtEl>
                                              <p:spTgt spid="13"/>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4" accel="40000" fill="hold" nodeType="afterEffect">
                                      <p:stCondLst>
                                        <p:cond delay="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500" fill="hold"/>
                                            <p:tgtEl>
                                              <p:spTgt spid="35"/>
                                            </p:tgtEl>
                                            <p:attrNameLst>
                                              <p:attrName>ppt_x</p:attrName>
                                            </p:attrNameLst>
                                          </p:cBhvr>
                                          <p:tavLst>
                                            <p:tav tm="0">
                                              <p:val>
                                                <p:strVal val="#ppt_x"/>
                                              </p:val>
                                            </p:tav>
                                            <p:tav tm="100000">
                                              <p:val>
                                                <p:strVal val="#ppt_x"/>
                                              </p:val>
                                            </p:tav>
                                          </p:tavLst>
                                        </p:anim>
                                        <p:anim calcmode="lin" valueType="num">
                                          <p:cBhvr additive="base">
                                            <p:cTn id="33" dur="500" fill="hold"/>
                                            <p:tgtEl>
                                              <p:spTgt spid="35"/>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2"/>
                                            </p:tgtEl>
                                            <p:attrNameLst>
                                              <p:attrName>style.visibility</p:attrName>
                                            </p:attrNameLst>
                                          </p:cBhvr>
                                          <p:to>
                                            <p:strVal val="visible"/>
                                          </p:to>
                                        </p:set>
                                        <p:anim calcmode="lin" valueType="num">
                                          <p:cBhvr additive="base">
                                            <p:cTn id="37" dur="500" fill="hold"/>
                                            <p:tgtEl>
                                              <p:spTgt spid="2"/>
                                            </p:tgtEl>
                                            <p:attrNameLst>
                                              <p:attrName>ppt_x</p:attrName>
                                            </p:attrNameLst>
                                          </p:cBhvr>
                                          <p:tavLst>
                                            <p:tav tm="0">
                                              <p:val>
                                                <p:strVal val="#ppt_x"/>
                                              </p:val>
                                            </p:tav>
                                            <p:tav tm="100000">
                                              <p:val>
                                                <p:strVal val="#ppt_x"/>
                                              </p:val>
                                            </p:tav>
                                          </p:tavLst>
                                        </p:anim>
                                        <p:anim calcmode="lin" valueType="num">
                                          <p:cBhvr additive="base">
                                            <p:cTn id="38" dur="500" fill="hold"/>
                                            <p:tgtEl>
                                              <p:spTgt spid="2"/>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1" accel="40000" fill="hold" nodeType="afterEffect">
                                      <p:stCondLst>
                                        <p:cond delay="0"/>
                                      </p:stCondLst>
                                      <p:childTnLst>
                                        <p:set>
                                          <p:cBhvr>
                                            <p:cTn id="41" dur="1" fill="hold">
                                              <p:stCondLst>
                                                <p:cond delay="0"/>
                                              </p:stCondLst>
                                            </p:cTn>
                                            <p:tgtEl>
                                              <p:spTgt spid="61"/>
                                            </p:tgtEl>
                                            <p:attrNameLst>
                                              <p:attrName>style.visibility</p:attrName>
                                            </p:attrNameLst>
                                          </p:cBhvr>
                                          <p:to>
                                            <p:strVal val="visible"/>
                                          </p:to>
                                        </p:set>
                                        <p:anim calcmode="lin" valueType="num">
                                          <p:cBhvr additive="base">
                                            <p:cTn id="42" dur="500" fill="hold"/>
                                            <p:tgtEl>
                                              <p:spTgt spid="61"/>
                                            </p:tgtEl>
                                            <p:attrNameLst>
                                              <p:attrName>ppt_x</p:attrName>
                                            </p:attrNameLst>
                                          </p:cBhvr>
                                          <p:tavLst>
                                            <p:tav tm="0">
                                              <p:val>
                                                <p:strVal val="#ppt_x"/>
                                              </p:val>
                                            </p:tav>
                                            <p:tav tm="100000">
                                              <p:val>
                                                <p:strVal val="#ppt_x"/>
                                              </p:val>
                                            </p:tav>
                                          </p:tavLst>
                                        </p:anim>
                                        <p:anim calcmode="lin" valueType="num">
                                          <p:cBhvr additive="base">
                                            <p:cTn id="43" dur="500" fill="hold"/>
                                            <p:tgtEl>
                                              <p:spTgt spid="61"/>
                                            </p:tgtEl>
                                            <p:attrNameLst>
                                              <p:attrName>ppt_y</p:attrName>
                                            </p:attrNameLst>
                                          </p:cBhvr>
                                          <p:tavLst>
                                            <p:tav tm="0">
                                              <p:val>
                                                <p:strVal val="0-#ppt_h/2"/>
                                              </p:val>
                                            </p:tav>
                                            <p:tav tm="100000">
                                              <p:val>
                                                <p:strVal val="#ppt_y"/>
                                              </p:val>
                                            </p:tav>
                                          </p:tavLst>
                                        </p:anim>
                                      </p:childTnLst>
                                    </p:cTn>
                                  </p:par>
                                </p:childTnLst>
                              </p:cTn>
                            </p:par>
                            <p:par>
                              <p:cTn id="44" fill="hold">
                                <p:stCondLst>
                                  <p:cond delay="4000"/>
                                </p:stCondLst>
                                <p:childTnLst>
                                  <p:par>
                                    <p:cTn id="45" presetID="2" presetClass="entr" presetSubtype="2" accel="40000"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fill="hold"/>
                                            <p:tgtEl>
                                              <p:spTgt spid="21"/>
                                            </p:tgtEl>
                                            <p:attrNameLst>
                                              <p:attrName>ppt_x</p:attrName>
                                            </p:attrNameLst>
                                          </p:cBhvr>
                                          <p:tavLst>
                                            <p:tav tm="0">
                                              <p:val>
                                                <p:strVal val="1+#ppt_w/2"/>
                                              </p:val>
                                            </p:tav>
                                            <p:tav tm="100000">
                                              <p:val>
                                                <p:strVal val="#ppt_x"/>
                                              </p:val>
                                            </p:tav>
                                          </p:tavLst>
                                        </p:anim>
                                        <p:anim calcmode="lin" valueType="num">
                                          <p:cBhvr additive="base">
                                            <p:cTn id="48" dur="500" fill="hold"/>
                                            <p:tgtEl>
                                              <p:spTgt spid="2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4" accel="40000" fill="hold" nodeType="afterEffect">
                                      <p:stCondLst>
                                        <p:cond delay="0"/>
                                      </p:stCondLst>
                                      <p:childTnLst>
                                        <p:set>
                                          <p:cBhvr>
                                            <p:cTn id="51" dur="1" fill="hold">
                                              <p:stCondLst>
                                                <p:cond delay="0"/>
                                              </p:stCondLst>
                                            </p:cTn>
                                            <p:tgtEl>
                                              <p:spTgt spid="40"/>
                                            </p:tgtEl>
                                            <p:attrNameLst>
                                              <p:attrName>style.visibility</p:attrName>
                                            </p:attrNameLst>
                                          </p:cBhvr>
                                          <p:to>
                                            <p:strVal val="visible"/>
                                          </p:to>
                                        </p:set>
                                        <p:anim calcmode="lin" valueType="num">
                                          <p:cBhvr additive="base">
                                            <p:cTn id="52" dur="500" fill="hold"/>
                                            <p:tgtEl>
                                              <p:spTgt spid="40"/>
                                            </p:tgtEl>
                                            <p:attrNameLst>
                                              <p:attrName>ppt_x</p:attrName>
                                            </p:attrNameLst>
                                          </p:cBhvr>
                                          <p:tavLst>
                                            <p:tav tm="0">
                                              <p:val>
                                                <p:strVal val="#ppt_x"/>
                                              </p:val>
                                            </p:tav>
                                            <p:tav tm="100000">
                                              <p:val>
                                                <p:strVal val="#ppt_x"/>
                                              </p:val>
                                            </p:tav>
                                          </p:tavLst>
                                        </p:anim>
                                        <p:anim calcmode="lin" valueType="num">
                                          <p:cBhvr additive="base">
                                            <p:cTn id="53" dur="500" fill="hold"/>
                                            <p:tgtEl>
                                              <p:spTgt spid="40"/>
                                            </p:tgtEl>
                                            <p:attrNameLst>
                                              <p:attrName>ppt_y</p:attrName>
                                            </p:attrNameLst>
                                          </p:cBhvr>
                                          <p:tavLst>
                                            <p:tav tm="0">
                                              <p:val>
                                                <p:strVal val="1+#ppt_h/2"/>
                                              </p:val>
                                            </p:tav>
                                            <p:tav tm="100000">
                                              <p:val>
                                                <p:strVal val="#ppt_y"/>
                                              </p:val>
                                            </p:tav>
                                          </p:tavLst>
                                        </p:anim>
                                      </p:childTnLst>
                                    </p:cTn>
                                  </p:par>
                                </p:childTnLst>
                              </p:cTn>
                            </p:par>
                            <p:par>
                              <p:cTn id="54" fill="hold">
                                <p:stCondLst>
                                  <p:cond delay="5000"/>
                                </p:stCondLst>
                                <p:childTnLst>
                                  <p:par>
                                    <p:cTn id="55" presetID="2" presetClass="entr" presetSubtype="2" accel="40000" fill="hold"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additive="base">
                                            <p:cTn id="57" dur="500" fill="hold"/>
                                            <p:tgtEl>
                                              <p:spTgt spid="50"/>
                                            </p:tgtEl>
                                            <p:attrNameLst>
                                              <p:attrName>ppt_x</p:attrName>
                                            </p:attrNameLst>
                                          </p:cBhvr>
                                          <p:tavLst>
                                            <p:tav tm="0">
                                              <p:val>
                                                <p:strVal val="1+#ppt_w/2"/>
                                              </p:val>
                                            </p:tav>
                                            <p:tav tm="100000">
                                              <p:val>
                                                <p:strVal val="#ppt_x"/>
                                              </p:val>
                                            </p:tav>
                                          </p:tavLst>
                                        </p:anim>
                                        <p:anim calcmode="lin" valueType="num">
                                          <p:cBhvr additive="base">
                                            <p:cTn id="58" dur="500" fill="hold"/>
                                            <p:tgtEl>
                                              <p:spTgt spid="50"/>
                                            </p:tgtEl>
                                            <p:attrNameLst>
                                              <p:attrName>ppt_y</p:attrName>
                                            </p:attrNameLst>
                                          </p:cBhvr>
                                          <p:tavLst>
                                            <p:tav tm="0">
                                              <p:val>
                                                <p:strVal val="#ppt_y"/>
                                              </p:val>
                                            </p:tav>
                                            <p:tav tm="100000">
                                              <p:val>
                                                <p:strVal val="#ppt_y"/>
                                              </p:val>
                                            </p:tav>
                                          </p:tavLst>
                                        </p:anim>
                                      </p:childTnLst>
                                    </p:cTn>
                                  </p:par>
                                </p:childTnLst>
                              </p:cTn>
                            </p:par>
                            <p:par>
                              <p:cTn id="59" fill="hold">
                                <p:stCondLst>
                                  <p:cond delay="5500"/>
                                </p:stCondLst>
                                <p:childTnLst>
                                  <p:par>
                                    <p:cTn id="60" presetID="2" presetClass="entr" presetSubtype="1" accel="40000"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 calcmode="lin" valueType="num">
                                          <p:cBhvr additive="base">
                                            <p:cTn id="62" dur="500" fill="hold"/>
                                            <p:tgtEl>
                                              <p:spTgt spid="45"/>
                                            </p:tgtEl>
                                            <p:attrNameLst>
                                              <p:attrName>ppt_x</p:attrName>
                                            </p:attrNameLst>
                                          </p:cBhvr>
                                          <p:tavLst>
                                            <p:tav tm="0">
                                              <p:val>
                                                <p:strVal val="#ppt_x"/>
                                              </p:val>
                                            </p:tav>
                                            <p:tav tm="100000">
                                              <p:val>
                                                <p:strVal val="#ppt_x"/>
                                              </p:val>
                                            </p:tav>
                                          </p:tavLst>
                                        </p:anim>
                                        <p:anim calcmode="lin" valueType="num">
                                          <p:cBhvr additive="base">
                                            <p:cTn id="63" dur="500" fill="hold"/>
                                            <p:tgtEl>
                                              <p:spTgt spid="4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t="30069" b="30069"/>
          <a:stretch>
            <a:fillRect/>
          </a:stretch>
        </p:blipFill>
        <p:spPr>
          <a:xfrm>
            <a:off x="0" y="8944"/>
            <a:ext cx="9143999" cy="2733675"/>
          </a:xfrm>
        </p:spPr>
      </p:pic>
      <p:sp>
        <p:nvSpPr>
          <p:cNvPr id="22" name="Round Same Side Corner Rectangle 21"/>
          <p:cNvSpPr/>
          <p:nvPr/>
        </p:nvSpPr>
        <p:spPr>
          <a:xfrm>
            <a:off x="654744" y="2190750"/>
            <a:ext cx="2615232" cy="2952750"/>
          </a:xfrm>
          <a:prstGeom prst="round2SameRect">
            <a:avLst>
              <a:gd name="adj1" fmla="val 4308"/>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654744" y="3386501"/>
            <a:ext cx="2615232" cy="1692771"/>
          </a:xfrm>
          <a:prstGeom prst="rect">
            <a:avLst/>
          </a:prstGeom>
          <a:noFill/>
        </p:spPr>
        <p:txBody>
          <a:bodyPr wrap="square" rtlCol="0">
            <a:spAutoFit/>
          </a:bodyPr>
          <a:lstStyle/>
          <a:p>
            <a:pPr algn="ctr"/>
            <a:endParaRPr lang="lt-LT" sz="1400" b="1" dirty="0" smtClean="0">
              <a:solidFill>
                <a:schemeClr val="bg1"/>
              </a:solidFill>
            </a:endParaRPr>
          </a:p>
          <a:p>
            <a:pPr algn="ctr"/>
            <a:endParaRPr lang="lt-LT" sz="1400" b="1" dirty="0" smtClean="0">
              <a:solidFill>
                <a:schemeClr val="bg1"/>
              </a:solidFill>
            </a:endParaRPr>
          </a:p>
          <a:p>
            <a:pPr algn="ctr"/>
            <a:r>
              <a:rPr lang="lt-LT" sz="1400" b="1" dirty="0" smtClean="0">
                <a:solidFill>
                  <a:schemeClr val="bg1"/>
                </a:solidFill>
              </a:rPr>
              <a:t>Rima Liškutė</a:t>
            </a:r>
          </a:p>
          <a:p>
            <a:pPr algn="ctr"/>
            <a:r>
              <a:rPr lang="lt-LT" sz="1400" b="1" dirty="0" smtClean="0">
                <a:solidFill>
                  <a:schemeClr val="bg1"/>
                </a:solidFill>
              </a:rPr>
              <a:t>Tel</a:t>
            </a:r>
            <a:r>
              <a:rPr lang="lt-LT" sz="1400" b="1" dirty="0">
                <a:solidFill>
                  <a:schemeClr val="bg1"/>
                </a:solidFill>
              </a:rPr>
              <a:t>. 8 5 </a:t>
            </a:r>
            <a:r>
              <a:rPr lang="lt-LT" sz="1400" b="1" dirty="0" smtClean="0">
                <a:solidFill>
                  <a:schemeClr val="bg1"/>
                </a:solidFill>
              </a:rPr>
              <a:t>263 9758</a:t>
            </a:r>
          </a:p>
          <a:p>
            <a:pPr algn="ctr"/>
            <a:r>
              <a:rPr lang="lt-LT" sz="1400" b="1" dirty="0">
                <a:solidFill>
                  <a:schemeClr val="bg1"/>
                </a:solidFill>
              </a:rPr>
              <a:t>E</a:t>
            </a:r>
            <a:r>
              <a:rPr lang="lt-LT" sz="1400" b="1" dirty="0" smtClean="0">
                <a:solidFill>
                  <a:schemeClr val="bg1"/>
                </a:solidFill>
              </a:rPr>
              <a:t>l</a:t>
            </a:r>
            <a:r>
              <a:rPr lang="lt-LT" sz="1400" b="1" dirty="0">
                <a:solidFill>
                  <a:schemeClr val="bg1"/>
                </a:solidFill>
              </a:rPr>
              <a:t>. p</a:t>
            </a:r>
            <a:r>
              <a:rPr lang="lt-LT" sz="1400" b="1" dirty="0" smtClean="0">
                <a:solidFill>
                  <a:schemeClr val="bg1"/>
                </a:solidFill>
              </a:rPr>
              <a:t>.: </a:t>
            </a:r>
            <a:r>
              <a:rPr lang="lt-LT" sz="1400" b="1" dirty="0" err="1" smtClean="0">
                <a:solidFill>
                  <a:schemeClr val="bg1"/>
                </a:solidFill>
              </a:rPr>
              <a:t>r.liskute@cpva.lt</a:t>
            </a:r>
            <a:endParaRPr lang="lt-LT" sz="1400" b="1" dirty="0">
              <a:solidFill>
                <a:schemeClr val="bg1"/>
              </a:solidFill>
            </a:endParaRPr>
          </a:p>
          <a:p>
            <a:pPr algn="ctr"/>
            <a:endParaRPr lang="lt-LT" sz="1400" b="1" dirty="0">
              <a:solidFill>
                <a:schemeClr val="bg1"/>
              </a:solidFill>
            </a:endParaRPr>
          </a:p>
          <a:p>
            <a:pPr algn="ctr"/>
            <a:endParaRPr lang="lt-LT" sz="1000" dirty="0">
              <a:solidFill>
                <a:schemeClr val="bg1"/>
              </a:solidFill>
            </a:endParaRPr>
          </a:p>
          <a:p>
            <a:pPr algn="ctr"/>
            <a:endParaRPr lang="en-US" sz="1000" dirty="0" smtClean="0">
              <a:solidFill>
                <a:schemeClr val="bg1"/>
              </a:solidFill>
            </a:endParaRPr>
          </a:p>
        </p:txBody>
      </p:sp>
      <p:pic>
        <p:nvPicPr>
          <p:cNvPr id="34" name="Picture 33"/>
          <p:cNvPicPr>
            <a:picLocks noChangeAspect="1"/>
          </p:cNvPicPr>
          <p:nvPr/>
        </p:nvPicPr>
        <p:blipFill>
          <a:blip r:embed="rId4" cstate="print">
            <a:lum bright="70000" contrast="-70000"/>
            <a:extLst>
              <a:ext uri="{BEBA8EAE-BF5A-486C-A8C5-ECC9F3942E4B}">
                <a14:imgProps xmlns:a14="http://schemas.microsoft.com/office/drawing/2010/main">
                  <a14:imgLayer r:embed="rId5">
                    <a14:imgEffect>
                      <a14:artisticPhotocopy/>
                    </a14:imgEffect>
                  </a14:imgLayer>
                </a14:imgProps>
              </a:ext>
              <a:ext uri="{28A0092B-C50C-407E-A947-70E740481C1C}">
                <a14:useLocalDpi xmlns:a14="http://schemas.microsoft.com/office/drawing/2010/main" val="0"/>
              </a:ext>
            </a:extLst>
          </a:blip>
          <a:stretch>
            <a:fillRect/>
          </a:stretch>
        </p:blipFill>
        <p:spPr>
          <a:xfrm>
            <a:off x="1249976" y="2215337"/>
            <a:ext cx="1348433" cy="1284303"/>
          </a:xfrm>
          <a:prstGeom prst="rect">
            <a:avLst/>
          </a:prstGeom>
        </p:spPr>
      </p:pic>
      <p:sp>
        <p:nvSpPr>
          <p:cNvPr id="24" name="Freeform 23"/>
          <p:cNvSpPr>
            <a:spLocks noEditPoints="1"/>
          </p:cNvSpPr>
          <p:nvPr/>
        </p:nvSpPr>
        <p:spPr bwMode="auto">
          <a:xfrm>
            <a:off x="4017243" y="3300878"/>
            <a:ext cx="352277" cy="397523"/>
          </a:xfrm>
          <a:custGeom>
            <a:avLst/>
            <a:gdLst/>
            <a:ahLst/>
            <a:cxnLst>
              <a:cxn ang="0">
                <a:pos x="256" y="248"/>
              </a:cxn>
              <a:cxn ang="0">
                <a:pos x="247" y="253"/>
              </a:cxn>
              <a:cxn ang="0">
                <a:pos x="242" y="244"/>
              </a:cxn>
              <a:cxn ang="0">
                <a:pos x="236" y="204"/>
              </a:cxn>
              <a:cxn ang="0">
                <a:pos x="214" y="199"/>
              </a:cxn>
              <a:cxn ang="0">
                <a:pos x="171" y="236"/>
              </a:cxn>
              <a:cxn ang="0">
                <a:pos x="127" y="281"/>
              </a:cxn>
              <a:cxn ang="0">
                <a:pos x="68" y="299"/>
              </a:cxn>
              <a:cxn ang="0">
                <a:pos x="62" y="298"/>
              </a:cxn>
              <a:cxn ang="0">
                <a:pos x="12" y="274"/>
              </a:cxn>
              <a:cxn ang="0">
                <a:pos x="16" y="225"/>
              </a:cxn>
              <a:cxn ang="0">
                <a:pos x="9" y="215"/>
              </a:cxn>
              <a:cxn ang="0">
                <a:pos x="12" y="191"/>
              </a:cxn>
              <a:cxn ang="0">
                <a:pos x="60" y="154"/>
              </a:cxn>
              <a:cxn ang="0">
                <a:pos x="71" y="151"/>
              </a:cxn>
              <a:cxn ang="0">
                <a:pos x="84" y="158"/>
              </a:cxn>
              <a:cxn ang="0">
                <a:pos x="102" y="181"/>
              </a:cxn>
              <a:cxn ang="0">
                <a:pos x="150" y="146"/>
              </a:cxn>
              <a:cxn ang="0">
                <a:pos x="184" y="98"/>
              </a:cxn>
              <a:cxn ang="0">
                <a:pos x="161" y="79"/>
              </a:cxn>
              <a:cxn ang="0">
                <a:pos x="158" y="56"/>
              </a:cxn>
              <a:cxn ang="0">
                <a:pos x="194" y="7"/>
              </a:cxn>
              <a:cxn ang="0">
                <a:pos x="208" y="0"/>
              </a:cxn>
              <a:cxn ang="0">
                <a:pos x="218" y="3"/>
              </a:cxn>
              <a:cxn ang="0">
                <a:pos x="246" y="25"/>
              </a:cxn>
              <a:cxn ang="0">
                <a:pos x="246" y="25"/>
              </a:cxn>
              <a:cxn ang="0">
                <a:pos x="247" y="25"/>
              </a:cxn>
              <a:cxn ang="0">
                <a:pos x="247" y="26"/>
              </a:cxn>
              <a:cxn ang="0">
                <a:pos x="247" y="26"/>
              </a:cxn>
              <a:cxn ang="0">
                <a:pos x="248" y="27"/>
              </a:cxn>
              <a:cxn ang="0">
                <a:pos x="248" y="27"/>
              </a:cxn>
              <a:cxn ang="0">
                <a:pos x="249" y="29"/>
              </a:cxn>
              <a:cxn ang="0">
                <a:pos x="249" y="29"/>
              </a:cxn>
              <a:cxn ang="0">
                <a:pos x="181" y="178"/>
              </a:cxn>
              <a:cxn ang="0">
                <a:pos x="49" y="248"/>
              </a:cxn>
              <a:cxn ang="0">
                <a:pos x="49" y="248"/>
              </a:cxn>
              <a:cxn ang="0">
                <a:pos x="34" y="246"/>
              </a:cxn>
              <a:cxn ang="0">
                <a:pos x="34" y="246"/>
              </a:cxn>
              <a:cxn ang="0">
                <a:pos x="33" y="246"/>
              </a:cxn>
              <a:cxn ang="0">
                <a:pos x="32" y="246"/>
              </a:cxn>
              <a:cxn ang="0">
                <a:pos x="32" y="245"/>
              </a:cxn>
              <a:cxn ang="0">
                <a:pos x="31" y="245"/>
              </a:cxn>
              <a:cxn ang="0">
                <a:pos x="31" y="244"/>
              </a:cxn>
              <a:cxn ang="0">
                <a:pos x="30" y="244"/>
              </a:cxn>
              <a:cxn ang="0">
                <a:pos x="30" y="244"/>
              </a:cxn>
              <a:cxn ang="0">
                <a:pos x="26" y="238"/>
              </a:cxn>
              <a:cxn ang="0">
                <a:pos x="24" y="266"/>
              </a:cxn>
              <a:cxn ang="0">
                <a:pos x="120" y="269"/>
              </a:cxn>
              <a:cxn ang="0">
                <a:pos x="159" y="228"/>
              </a:cxn>
              <a:cxn ang="0">
                <a:pos x="212" y="184"/>
              </a:cxn>
              <a:cxn ang="0">
                <a:pos x="247" y="194"/>
              </a:cxn>
              <a:cxn ang="0">
                <a:pos x="256" y="248"/>
              </a:cxn>
              <a:cxn ang="0">
                <a:pos x="256" y="248"/>
              </a:cxn>
              <a:cxn ang="0">
                <a:pos x="256" y="248"/>
              </a:cxn>
            </a:cxnLst>
            <a:rect l="0" t="0" r="r" b="b"/>
            <a:pathLst>
              <a:path w="265" h="299">
                <a:moveTo>
                  <a:pt x="256" y="248"/>
                </a:moveTo>
                <a:cubicBezTo>
                  <a:pt x="255" y="252"/>
                  <a:pt x="251" y="254"/>
                  <a:pt x="247" y="253"/>
                </a:cubicBezTo>
                <a:cubicBezTo>
                  <a:pt x="243" y="252"/>
                  <a:pt x="241" y="248"/>
                  <a:pt x="242" y="244"/>
                </a:cubicBezTo>
                <a:cubicBezTo>
                  <a:pt x="246" y="227"/>
                  <a:pt x="244" y="212"/>
                  <a:pt x="236" y="204"/>
                </a:cubicBezTo>
                <a:cubicBezTo>
                  <a:pt x="231" y="199"/>
                  <a:pt x="224" y="197"/>
                  <a:pt x="214" y="199"/>
                </a:cubicBezTo>
                <a:cubicBezTo>
                  <a:pt x="196" y="202"/>
                  <a:pt x="184" y="218"/>
                  <a:pt x="171" y="236"/>
                </a:cubicBezTo>
                <a:cubicBezTo>
                  <a:pt x="159" y="252"/>
                  <a:pt x="146" y="269"/>
                  <a:pt x="127" y="281"/>
                </a:cubicBezTo>
                <a:cubicBezTo>
                  <a:pt x="109" y="292"/>
                  <a:pt x="88" y="299"/>
                  <a:pt x="68" y="299"/>
                </a:cubicBezTo>
                <a:cubicBezTo>
                  <a:pt x="66" y="299"/>
                  <a:pt x="64" y="299"/>
                  <a:pt x="62" y="298"/>
                </a:cubicBezTo>
                <a:cubicBezTo>
                  <a:pt x="40" y="297"/>
                  <a:pt x="22" y="288"/>
                  <a:pt x="12" y="274"/>
                </a:cubicBezTo>
                <a:cubicBezTo>
                  <a:pt x="0" y="256"/>
                  <a:pt x="7" y="238"/>
                  <a:pt x="16" y="225"/>
                </a:cubicBezTo>
                <a:cubicBezTo>
                  <a:pt x="9" y="215"/>
                  <a:pt x="9" y="215"/>
                  <a:pt x="9" y="215"/>
                </a:cubicBezTo>
                <a:cubicBezTo>
                  <a:pt x="3" y="208"/>
                  <a:pt x="5" y="197"/>
                  <a:pt x="12" y="191"/>
                </a:cubicBezTo>
                <a:cubicBezTo>
                  <a:pt x="60" y="154"/>
                  <a:pt x="60" y="154"/>
                  <a:pt x="60" y="154"/>
                </a:cubicBezTo>
                <a:cubicBezTo>
                  <a:pt x="63" y="152"/>
                  <a:pt x="67" y="151"/>
                  <a:pt x="71" y="151"/>
                </a:cubicBezTo>
                <a:cubicBezTo>
                  <a:pt x="76" y="151"/>
                  <a:pt x="81" y="153"/>
                  <a:pt x="84" y="158"/>
                </a:cubicBezTo>
                <a:cubicBezTo>
                  <a:pt x="102" y="181"/>
                  <a:pt x="102" y="181"/>
                  <a:pt x="102" y="181"/>
                </a:cubicBezTo>
                <a:cubicBezTo>
                  <a:pt x="116" y="175"/>
                  <a:pt x="132" y="164"/>
                  <a:pt x="150" y="146"/>
                </a:cubicBezTo>
                <a:cubicBezTo>
                  <a:pt x="168" y="128"/>
                  <a:pt x="178" y="112"/>
                  <a:pt x="184" y="98"/>
                </a:cubicBezTo>
                <a:cubicBezTo>
                  <a:pt x="161" y="79"/>
                  <a:pt x="161" y="79"/>
                  <a:pt x="161" y="79"/>
                </a:cubicBezTo>
                <a:cubicBezTo>
                  <a:pt x="153" y="74"/>
                  <a:pt x="152" y="63"/>
                  <a:pt x="158" y="56"/>
                </a:cubicBezTo>
                <a:cubicBezTo>
                  <a:pt x="194" y="7"/>
                  <a:pt x="194" y="7"/>
                  <a:pt x="194" y="7"/>
                </a:cubicBezTo>
                <a:cubicBezTo>
                  <a:pt x="197" y="2"/>
                  <a:pt x="202" y="0"/>
                  <a:pt x="208" y="0"/>
                </a:cubicBezTo>
                <a:cubicBezTo>
                  <a:pt x="212" y="0"/>
                  <a:pt x="215" y="1"/>
                  <a:pt x="218" y="3"/>
                </a:cubicBezTo>
                <a:cubicBezTo>
                  <a:pt x="246" y="25"/>
                  <a:pt x="246" y="25"/>
                  <a:pt x="246" y="25"/>
                </a:cubicBezTo>
                <a:cubicBezTo>
                  <a:pt x="246" y="25"/>
                  <a:pt x="246" y="25"/>
                  <a:pt x="246" y="25"/>
                </a:cubicBezTo>
                <a:cubicBezTo>
                  <a:pt x="246" y="25"/>
                  <a:pt x="246" y="25"/>
                  <a:pt x="247" y="25"/>
                </a:cubicBezTo>
                <a:cubicBezTo>
                  <a:pt x="247" y="26"/>
                  <a:pt x="247" y="26"/>
                  <a:pt x="247" y="26"/>
                </a:cubicBezTo>
                <a:cubicBezTo>
                  <a:pt x="247" y="26"/>
                  <a:pt x="247" y="26"/>
                  <a:pt x="247" y="26"/>
                </a:cubicBezTo>
                <a:cubicBezTo>
                  <a:pt x="248" y="27"/>
                  <a:pt x="248" y="27"/>
                  <a:pt x="248" y="27"/>
                </a:cubicBezTo>
                <a:cubicBezTo>
                  <a:pt x="248" y="27"/>
                  <a:pt x="248" y="27"/>
                  <a:pt x="248" y="27"/>
                </a:cubicBezTo>
                <a:cubicBezTo>
                  <a:pt x="248" y="28"/>
                  <a:pt x="248" y="28"/>
                  <a:pt x="249" y="29"/>
                </a:cubicBezTo>
                <a:cubicBezTo>
                  <a:pt x="249" y="29"/>
                  <a:pt x="249" y="29"/>
                  <a:pt x="249" y="29"/>
                </a:cubicBezTo>
                <a:cubicBezTo>
                  <a:pt x="249" y="31"/>
                  <a:pt x="265" y="93"/>
                  <a:pt x="181" y="178"/>
                </a:cubicBezTo>
                <a:cubicBezTo>
                  <a:pt x="121" y="239"/>
                  <a:pt x="72" y="248"/>
                  <a:pt x="49" y="248"/>
                </a:cubicBezTo>
                <a:cubicBezTo>
                  <a:pt x="49" y="248"/>
                  <a:pt x="49" y="248"/>
                  <a:pt x="49" y="248"/>
                </a:cubicBezTo>
                <a:cubicBezTo>
                  <a:pt x="40" y="248"/>
                  <a:pt x="34" y="246"/>
                  <a:pt x="34" y="246"/>
                </a:cubicBezTo>
                <a:cubicBezTo>
                  <a:pt x="34" y="246"/>
                  <a:pt x="34" y="246"/>
                  <a:pt x="34" y="246"/>
                </a:cubicBezTo>
                <a:cubicBezTo>
                  <a:pt x="33" y="246"/>
                  <a:pt x="33" y="246"/>
                  <a:pt x="33" y="246"/>
                </a:cubicBezTo>
                <a:cubicBezTo>
                  <a:pt x="33" y="246"/>
                  <a:pt x="33" y="246"/>
                  <a:pt x="32" y="246"/>
                </a:cubicBezTo>
                <a:cubicBezTo>
                  <a:pt x="32" y="245"/>
                  <a:pt x="32" y="245"/>
                  <a:pt x="32" y="245"/>
                </a:cubicBezTo>
                <a:cubicBezTo>
                  <a:pt x="31" y="245"/>
                  <a:pt x="31" y="245"/>
                  <a:pt x="31" y="245"/>
                </a:cubicBezTo>
                <a:cubicBezTo>
                  <a:pt x="31" y="245"/>
                  <a:pt x="31" y="244"/>
                  <a:pt x="31" y="244"/>
                </a:cubicBezTo>
                <a:cubicBezTo>
                  <a:pt x="30" y="244"/>
                  <a:pt x="30" y="244"/>
                  <a:pt x="30" y="244"/>
                </a:cubicBezTo>
                <a:cubicBezTo>
                  <a:pt x="30" y="244"/>
                  <a:pt x="30" y="244"/>
                  <a:pt x="30" y="244"/>
                </a:cubicBezTo>
                <a:cubicBezTo>
                  <a:pt x="26" y="238"/>
                  <a:pt x="26" y="238"/>
                  <a:pt x="26" y="238"/>
                </a:cubicBezTo>
                <a:cubicBezTo>
                  <a:pt x="21" y="245"/>
                  <a:pt x="17" y="256"/>
                  <a:pt x="24" y="266"/>
                </a:cubicBezTo>
                <a:cubicBezTo>
                  <a:pt x="38" y="286"/>
                  <a:pt x="82" y="292"/>
                  <a:pt x="120" y="269"/>
                </a:cubicBezTo>
                <a:cubicBezTo>
                  <a:pt x="136" y="258"/>
                  <a:pt x="148" y="243"/>
                  <a:pt x="159" y="228"/>
                </a:cubicBezTo>
                <a:cubicBezTo>
                  <a:pt x="174" y="208"/>
                  <a:pt x="188" y="189"/>
                  <a:pt x="212" y="184"/>
                </a:cubicBezTo>
                <a:cubicBezTo>
                  <a:pt x="226" y="182"/>
                  <a:pt x="238" y="185"/>
                  <a:pt x="247" y="194"/>
                </a:cubicBezTo>
                <a:cubicBezTo>
                  <a:pt x="258" y="206"/>
                  <a:pt x="261" y="226"/>
                  <a:pt x="256" y="248"/>
                </a:cubicBezTo>
                <a:close/>
                <a:moveTo>
                  <a:pt x="256" y="248"/>
                </a:moveTo>
                <a:cubicBezTo>
                  <a:pt x="256" y="248"/>
                  <a:pt x="256" y="248"/>
                  <a:pt x="256" y="248"/>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nvGrpSpPr>
          <p:cNvPr id="25" name="Group 24"/>
          <p:cNvGrpSpPr/>
          <p:nvPr/>
        </p:nvGrpSpPr>
        <p:grpSpPr>
          <a:xfrm>
            <a:off x="5810954" y="3347311"/>
            <a:ext cx="302304" cy="302304"/>
            <a:chOff x="3721100" y="6330951"/>
            <a:chExt cx="530225" cy="530225"/>
          </a:xfrm>
          <a:solidFill>
            <a:schemeClr val="bg1"/>
          </a:solidFill>
        </p:grpSpPr>
        <p:sp>
          <p:nvSpPr>
            <p:cNvPr id="26" name="Freeform 25"/>
            <p:cNvSpPr>
              <a:spLocks noEditPoints="1"/>
            </p:cNvSpPr>
            <p:nvPr/>
          </p:nvSpPr>
          <p:spPr bwMode="auto">
            <a:xfrm>
              <a:off x="3959225" y="6383338"/>
              <a:ext cx="292100" cy="469900"/>
            </a:xfrm>
            <a:custGeom>
              <a:avLst/>
              <a:gdLst/>
              <a:ahLst/>
              <a:cxnLst>
                <a:cxn ang="0">
                  <a:pos x="126" y="33"/>
                </a:cxn>
                <a:cxn ang="0">
                  <a:pos x="122" y="34"/>
                </a:cxn>
                <a:cxn ang="0">
                  <a:pos x="101" y="36"/>
                </a:cxn>
                <a:cxn ang="0">
                  <a:pos x="95" y="46"/>
                </a:cxn>
                <a:cxn ang="0">
                  <a:pos x="90" y="44"/>
                </a:cxn>
                <a:cxn ang="0">
                  <a:pos x="73" y="29"/>
                </a:cxn>
                <a:cxn ang="0">
                  <a:pos x="70" y="21"/>
                </a:cxn>
                <a:cxn ang="0">
                  <a:pos x="67" y="12"/>
                </a:cxn>
                <a:cxn ang="0">
                  <a:pos x="56" y="2"/>
                </a:cxn>
                <a:cxn ang="0">
                  <a:pos x="43" y="0"/>
                </a:cxn>
                <a:cxn ang="0">
                  <a:pos x="43" y="6"/>
                </a:cxn>
                <a:cxn ang="0">
                  <a:pos x="56" y="18"/>
                </a:cxn>
                <a:cxn ang="0">
                  <a:pos x="62" y="25"/>
                </a:cxn>
                <a:cxn ang="0">
                  <a:pos x="55" y="29"/>
                </a:cxn>
                <a:cxn ang="0">
                  <a:pos x="49" y="27"/>
                </a:cxn>
                <a:cxn ang="0">
                  <a:pos x="41" y="24"/>
                </a:cxn>
                <a:cxn ang="0">
                  <a:pos x="41" y="17"/>
                </a:cxn>
                <a:cxn ang="0">
                  <a:pos x="30" y="12"/>
                </a:cxn>
                <a:cxn ang="0">
                  <a:pos x="27" y="28"/>
                </a:cxn>
                <a:cxn ang="0">
                  <a:pos x="15" y="31"/>
                </a:cxn>
                <a:cxn ang="0">
                  <a:pos x="17" y="40"/>
                </a:cxn>
                <a:cxn ang="0">
                  <a:pos x="31" y="42"/>
                </a:cxn>
                <a:cxn ang="0">
                  <a:pos x="34" y="28"/>
                </a:cxn>
                <a:cxn ang="0">
                  <a:pos x="45" y="30"/>
                </a:cxn>
                <a:cxn ang="0">
                  <a:pos x="51" y="33"/>
                </a:cxn>
                <a:cxn ang="0">
                  <a:pos x="60" y="33"/>
                </a:cxn>
                <a:cxn ang="0">
                  <a:pos x="66" y="45"/>
                </a:cxn>
                <a:cxn ang="0">
                  <a:pos x="82" y="62"/>
                </a:cxn>
                <a:cxn ang="0">
                  <a:pos x="81" y="68"/>
                </a:cxn>
                <a:cxn ang="0">
                  <a:pos x="68" y="66"/>
                </a:cxn>
                <a:cxn ang="0">
                  <a:pos x="45" y="78"/>
                </a:cxn>
                <a:cxn ang="0">
                  <a:pos x="29" y="97"/>
                </a:cxn>
                <a:cxn ang="0">
                  <a:pos x="27" y="106"/>
                </a:cxn>
                <a:cxn ang="0">
                  <a:pos x="21" y="106"/>
                </a:cxn>
                <a:cxn ang="0">
                  <a:pos x="11" y="101"/>
                </a:cxn>
                <a:cxn ang="0">
                  <a:pos x="0" y="106"/>
                </a:cxn>
                <a:cxn ang="0">
                  <a:pos x="3" y="117"/>
                </a:cxn>
                <a:cxn ang="0">
                  <a:pos x="7" y="112"/>
                </a:cxn>
                <a:cxn ang="0">
                  <a:pos x="15" y="111"/>
                </a:cxn>
                <a:cxn ang="0">
                  <a:pos x="15" y="121"/>
                </a:cxn>
                <a:cxn ang="0">
                  <a:pos x="21" y="123"/>
                </a:cxn>
                <a:cxn ang="0">
                  <a:pos x="28" y="131"/>
                </a:cxn>
                <a:cxn ang="0">
                  <a:pos x="39" y="128"/>
                </a:cxn>
                <a:cxn ang="0">
                  <a:pos x="51" y="130"/>
                </a:cxn>
                <a:cxn ang="0">
                  <a:pos x="66" y="134"/>
                </a:cxn>
                <a:cxn ang="0">
                  <a:pos x="73" y="134"/>
                </a:cxn>
                <a:cxn ang="0">
                  <a:pos x="85" y="148"/>
                </a:cxn>
                <a:cxn ang="0">
                  <a:pos x="109" y="162"/>
                </a:cxn>
                <a:cxn ang="0">
                  <a:pos x="93" y="191"/>
                </a:cxn>
                <a:cxn ang="0">
                  <a:pos x="77" y="199"/>
                </a:cxn>
                <a:cxn ang="0">
                  <a:pos x="71" y="215"/>
                </a:cxn>
                <a:cxn ang="0">
                  <a:pos x="48" y="231"/>
                </a:cxn>
                <a:cxn ang="0">
                  <a:pos x="45" y="240"/>
                </a:cxn>
                <a:cxn ang="0">
                  <a:pos x="149" y="108"/>
                </a:cxn>
                <a:cxn ang="0">
                  <a:pos x="126" y="33"/>
                </a:cxn>
                <a:cxn ang="0">
                  <a:pos x="126" y="33"/>
                </a:cxn>
                <a:cxn ang="0">
                  <a:pos x="126" y="33"/>
                </a:cxn>
              </a:cxnLst>
              <a:rect l="0" t="0" r="r" b="b"/>
              <a:pathLst>
                <a:path w="149" h="240">
                  <a:moveTo>
                    <a:pt x="126" y="33"/>
                  </a:moveTo>
                  <a:cubicBezTo>
                    <a:pt x="122" y="34"/>
                    <a:pt x="122" y="34"/>
                    <a:pt x="122" y="34"/>
                  </a:cubicBezTo>
                  <a:cubicBezTo>
                    <a:pt x="101" y="36"/>
                    <a:pt x="101" y="36"/>
                    <a:pt x="101" y="36"/>
                  </a:cubicBezTo>
                  <a:cubicBezTo>
                    <a:pt x="95" y="46"/>
                    <a:pt x="95" y="46"/>
                    <a:pt x="95" y="46"/>
                  </a:cubicBezTo>
                  <a:cubicBezTo>
                    <a:pt x="90" y="44"/>
                    <a:pt x="90" y="44"/>
                    <a:pt x="90" y="44"/>
                  </a:cubicBezTo>
                  <a:cubicBezTo>
                    <a:pt x="73" y="29"/>
                    <a:pt x="73" y="29"/>
                    <a:pt x="73" y="29"/>
                  </a:cubicBezTo>
                  <a:cubicBezTo>
                    <a:pt x="70" y="21"/>
                    <a:pt x="70" y="21"/>
                    <a:pt x="70" y="21"/>
                  </a:cubicBezTo>
                  <a:cubicBezTo>
                    <a:pt x="67" y="12"/>
                    <a:pt x="67" y="12"/>
                    <a:pt x="67" y="12"/>
                  </a:cubicBezTo>
                  <a:cubicBezTo>
                    <a:pt x="56" y="2"/>
                    <a:pt x="56" y="2"/>
                    <a:pt x="56" y="2"/>
                  </a:cubicBezTo>
                  <a:cubicBezTo>
                    <a:pt x="43" y="0"/>
                    <a:pt x="43" y="0"/>
                    <a:pt x="43" y="0"/>
                  </a:cubicBezTo>
                  <a:cubicBezTo>
                    <a:pt x="43" y="6"/>
                    <a:pt x="43" y="6"/>
                    <a:pt x="43" y="6"/>
                  </a:cubicBezTo>
                  <a:cubicBezTo>
                    <a:pt x="56" y="18"/>
                    <a:pt x="56" y="18"/>
                    <a:pt x="56" y="18"/>
                  </a:cubicBezTo>
                  <a:cubicBezTo>
                    <a:pt x="62" y="25"/>
                    <a:pt x="62" y="25"/>
                    <a:pt x="62" y="25"/>
                  </a:cubicBezTo>
                  <a:cubicBezTo>
                    <a:pt x="55" y="29"/>
                    <a:pt x="55" y="29"/>
                    <a:pt x="55" y="29"/>
                  </a:cubicBezTo>
                  <a:cubicBezTo>
                    <a:pt x="49" y="27"/>
                    <a:pt x="49" y="27"/>
                    <a:pt x="49" y="27"/>
                  </a:cubicBezTo>
                  <a:cubicBezTo>
                    <a:pt x="41" y="24"/>
                    <a:pt x="41" y="24"/>
                    <a:pt x="41" y="24"/>
                  </a:cubicBezTo>
                  <a:cubicBezTo>
                    <a:pt x="41" y="17"/>
                    <a:pt x="41" y="17"/>
                    <a:pt x="41" y="17"/>
                  </a:cubicBezTo>
                  <a:cubicBezTo>
                    <a:pt x="30" y="12"/>
                    <a:pt x="30" y="12"/>
                    <a:pt x="30" y="12"/>
                  </a:cubicBezTo>
                  <a:cubicBezTo>
                    <a:pt x="27" y="28"/>
                    <a:pt x="27" y="28"/>
                    <a:pt x="27" y="28"/>
                  </a:cubicBezTo>
                  <a:cubicBezTo>
                    <a:pt x="15" y="31"/>
                    <a:pt x="15" y="31"/>
                    <a:pt x="15" y="31"/>
                  </a:cubicBezTo>
                  <a:cubicBezTo>
                    <a:pt x="17" y="40"/>
                    <a:pt x="17" y="40"/>
                    <a:pt x="17" y="40"/>
                  </a:cubicBezTo>
                  <a:cubicBezTo>
                    <a:pt x="31" y="42"/>
                    <a:pt x="31" y="42"/>
                    <a:pt x="31" y="42"/>
                  </a:cubicBezTo>
                  <a:cubicBezTo>
                    <a:pt x="34" y="28"/>
                    <a:pt x="34" y="28"/>
                    <a:pt x="34" y="28"/>
                  </a:cubicBezTo>
                  <a:cubicBezTo>
                    <a:pt x="45" y="30"/>
                    <a:pt x="45" y="30"/>
                    <a:pt x="45" y="30"/>
                  </a:cubicBezTo>
                  <a:cubicBezTo>
                    <a:pt x="51" y="33"/>
                    <a:pt x="51" y="33"/>
                    <a:pt x="51" y="33"/>
                  </a:cubicBezTo>
                  <a:cubicBezTo>
                    <a:pt x="60" y="33"/>
                    <a:pt x="60" y="33"/>
                    <a:pt x="60" y="33"/>
                  </a:cubicBezTo>
                  <a:cubicBezTo>
                    <a:pt x="66" y="45"/>
                    <a:pt x="66" y="45"/>
                    <a:pt x="66" y="45"/>
                  </a:cubicBezTo>
                  <a:cubicBezTo>
                    <a:pt x="82" y="62"/>
                    <a:pt x="82" y="62"/>
                    <a:pt x="82" y="62"/>
                  </a:cubicBezTo>
                  <a:cubicBezTo>
                    <a:pt x="81" y="68"/>
                    <a:pt x="81" y="68"/>
                    <a:pt x="81" y="68"/>
                  </a:cubicBezTo>
                  <a:cubicBezTo>
                    <a:pt x="68" y="66"/>
                    <a:pt x="68" y="66"/>
                    <a:pt x="68" y="66"/>
                  </a:cubicBezTo>
                  <a:cubicBezTo>
                    <a:pt x="45" y="78"/>
                    <a:pt x="45" y="78"/>
                    <a:pt x="45" y="78"/>
                  </a:cubicBezTo>
                  <a:cubicBezTo>
                    <a:pt x="29" y="97"/>
                    <a:pt x="29" y="97"/>
                    <a:pt x="29" y="97"/>
                  </a:cubicBezTo>
                  <a:cubicBezTo>
                    <a:pt x="27" y="106"/>
                    <a:pt x="27" y="106"/>
                    <a:pt x="27" y="106"/>
                  </a:cubicBezTo>
                  <a:cubicBezTo>
                    <a:pt x="21" y="106"/>
                    <a:pt x="21" y="106"/>
                    <a:pt x="21" y="106"/>
                  </a:cubicBezTo>
                  <a:cubicBezTo>
                    <a:pt x="11" y="101"/>
                    <a:pt x="11" y="101"/>
                    <a:pt x="11" y="101"/>
                  </a:cubicBezTo>
                  <a:cubicBezTo>
                    <a:pt x="0" y="106"/>
                    <a:pt x="0" y="106"/>
                    <a:pt x="0" y="106"/>
                  </a:cubicBezTo>
                  <a:cubicBezTo>
                    <a:pt x="3" y="117"/>
                    <a:pt x="3" y="117"/>
                    <a:pt x="3" y="117"/>
                  </a:cubicBezTo>
                  <a:cubicBezTo>
                    <a:pt x="7" y="112"/>
                    <a:pt x="7" y="112"/>
                    <a:pt x="7" y="112"/>
                  </a:cubicBezTo>
                  <a:cubicBezTo>
                    <a:pt x="15" y="111"/>
                    <a:pt x="15" y="111"/>
                    <a:pt x="15" y="111"/>
                  </a:cubicBezTo>
                  <a:cubicBezTo>
                    <a:pt x="15" y="121"/>
                    <a:pt x="15" y="121"/>
                    <a:pt x="15" y="121"/>
                  </a:cubicBezTo>
                  <a:cubicBezTo>
                    <a:pt x="21" y="123"/>
                    <a:pt x="21" y="123"/>
                    <a:pt x="21" y="123"/>
                  </a:cubicBezTo>
                  <a:cubicBezTo>
                    <a:pt x="28" y="131"/>
                    <a:pt x="28" y="131"/>
                    <a:pt x="28" y="131"/>
                  </a:cubicBezTo>
                  <a:cubicBezTo>
                    <a:pt x="39" y="128"/>
                    <a:pt x="39" y="128"/>
                    <a:pt x="39" y="128"/>
                  </a:cubicBezTo>
                  <a:cubicBezTo>
                    <a:pt x="51" y="130"/>
                    <a:pt x="51" y="130"/>
                    <a:pt x="51" y="130"/>
                  </a:cubicBezTo>
                  <a:cubicBezTo>
                    <a:pt x="66" y="134"/>
                    <a:pt x="66" y="134"/>
                    <a:pt x="66" y="134"/>
                  </a:cubicBezTo>
                  <a:cubicBezTo>
                    <a:pt x="73" y="134"/>
                    <a:pt x="73" y="134"/>
                    <a:pt x="73" y="134"/>
                  </a:cubicBezTo>
                  <a:cubicBezTo>
                    <a:pt x="85" y="148"/>
                    <a:pt x="85" y="148"/>
                    <a:pt x="85" y="148"/>
                  </a:cubicBezTo>
                  <a:cubicBezTo>
                    <a:pt x="109" y="162"/>
                    <a:pt x="109" y="162"/>
                    <a:pt x="109" y="162"/>
                  </a:cubicBezTo>
                  <a:cubicBezTo>
                    <a:pt x="93" y="191"/>
                    <a:pt x="93" y="191"/>
                    <a:pt x="93" y="191"/>
                  </a:cubicBezTo>
                  <a:cubicBezTo>
                    <a:pt x="77" y="199"/>
                    <a:pt x="77" y="199"/>
                    <a:pt x="77" y="199"/>
                  </a:cubicBezTo>
                  <a:cubicBezTo>
                    <a:pt x="71" y="215"/>
                    <a:pt x="71" y="215"/>
                    <a:pt x="71" y="215"/>
                  </a:cubicBezTo>
                  <a:cubicBezTo>
                    <a:pt x="48" y="231"/>
                    <a:pt x="48" y="231"/>
                    <a:pt x="48" y="231"/>
                  </a:cubicBezTo>
                  <a:cubicBezTo>
                    <a:pt x="45" y="240"/>
                    <a:pt x="45" y="240"/>
                    <a:pt x="45" y="240"/>
                  </a:cubicBezTo>
                  <a:cubicBezTo>
                    <a:pt x="105" y="226"/>
                    <a:pt x="149" y="172"/>
                    <a:pt x="149" y="108"/>
                  </a:cubicBezTo>
                  <a:cubicBezTo>
                    <a:pt x="149" y="80"/>
                    <a:pt x="141" y="54"/>
                    <a:pt x="126" y="33"/>
                  </a:cubicBezTo>
                  <a:close/>
                  <a:moveTo>
                    <a:pt x="126" y="33"/>
                  </a:moveTo>
                  <a:cubicBezTo>
                    <a:pt x="126" y="33"/>
                    <a:pt x="126" y="33"/>
                    <a:pt x="126" y="3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7" name="Freeform 26"/>
            <p:cNvSpPr>
              <a:spLocks noEditPoints="1"/>
            </p:cNvSpPr>
            <p:nvPr/>
          </p:nvSpPr>
          <p:spPr bwMode="auto">
            <a:xfrm>
              <a:off x="3721100" y="6457951"/>
              <a:ext cx="307975" cy="403225"/>
            </a:xfrm>
            <a:custGeom>
              <a:avLst/>
              <a:gdLst/>
              <a:ahLst/>
              <a:cxnLst>
                <a:cxn ang="0">
                  <a:pos x="151" y="141"/>
                </a:cxn>
                <a:cxn ang="0">
                  <a:pos x="141" y="123"/>
                </a:cxn>
                <a:cxn ang="0">
                  <a:pos x="150" y="104"/>
                </a:cxn>
                <a:cxn ang="0">
                  <a:pos x="141" y="101"/>
                </a:cxn>
                <a:cxn ang="0">
                  <a:pos x="131" y="91"/>
                </a:cxn>
                <a:cxn ang="0">
                  <a:pos x="109" y="86"/>
                </a:cxn>
                <a:cxn ang="0">
                  <a:pos x="101" y="70"/>
                </a:cxn>
                <a:cxn ang="0">
                  <a:pos x="101" y="80"/>
                </a:cxn>
                <a:cxn ang="0">
                  <a:pos x="98" y="80"/>
                </a:cxn>
                <a:cxn ang="0">
                  <a:pos x="78" y="53"/>
                </a:cxn>
                <a:cxn ang="0">
                  <a:pos x="78" y="31"/>
                </a:cxn>
                <a:cxn ang="0">
                  <a:pos x="64" y="8"/>
                </a:cxn>
                <a:cxn ang="0">
                  <a:pos x="42" y="12"/>
                </a:cxn>
                <a:cxn ang="0">
                  <a:pos x="26" y="12"/>
                </a:cxn>
                <a:cxn ang="0">
                  <a:pos x="19" y="7"/>
                </a:cxn>
                <a:cxn ang="0">
                  <a:pos x="28" y="0"/>
                </a:cxn>
                <a:cxn ang="0">
                  <a:pos x="19" y="2"/>
                </a:cxn>
                <a:cxn ang="0">
                  <a:pos x="0" y="70"/>
                </a:cxn>
                <a:cxn ang="0">
                  <a:pos x="136" y="206"/>
                </a:cxn>
                <a:cxn ang="0">
                  <a:pos x="153" y="205"/>
                </a:cxn>
                <a:cxn ang="0">
                  <a:pos x="151" y="188"/>
                </a:cxn>
                <a:cxn ang="0">
                  <a:pos x="157" y="163"/>
                </a:cxn>
                <a:cxn ang="0">
                  <a:pos x="151" y="141"/>
                </a:cxn>
                <a:cxn ang="0">
                  <a:pos x="151" y="141"/>
                </a:cxn>
                <a:cxn ang="0">
                  <a:pos x="151" y="141"/>
                </a:cxn>
              </a:cxnLst>
              <a:rect l="0" t="0" r="r" b="b"/>
              <a:pathLst>
                <a:path w="157" h="206">
                  <a:moveTo>
                    <a:pt x="151" y="141"/>
                  </a:moveTo>
                  <a:cubicBezTo>
                    <a:pt x="141" y="123"/>
                    <a:pt x="141" y="123"/>
                    <a:pt x="141" y="123"/>
                  </a:cubicBezTo>
                  <a:cubicBezTo>
                    <a:pt x="150" y="104"/>
                    <a:pt x="150" y="104"/>
                    <a:pt x="150" y="104"/>
                  </a:cubicBezTo>
                  <a:cubicBezTo>
                    <a:pt x="141" y="101"/>
                    <a:pt x="141" y="101"/>
                    <a:pt x="141" y="101"/>
                  </a:cubicBezTo>
                  <a:cubicBezTo>
                    <a:pt x="131" y="91"/>
                    <a:pt x="131" y="91"/>
                    <a:pt x="131" y="91"/>
                  </a:cubicBezTo>
                  <a:cubicBezTo>
                    <a:pt x="109" y="86"/>
                    <a:pt x="109" y="86"/>
                    <a:pt x="109" y="86"/>
                  </a:cubicBezTo>
                  <a:cubicBezTo>
                    <a:pt x="101" y="70"/>
                    <a:pt x="101" y="70"/>
                    <a:pt x="101" y="70"/>
                  </a:cubicBezTo>
                  <a:cubicBezTo>
                    <a:pt x="101" y="80"/>
                    <a:pt x="101" y="80"/>
                    <a:pt x="101" y="80"/>
                  </a:cubicBezTo>
                  <a:cubicBezTo>
                    <a:pt x="98" y="80"/>
                    <a:pt x="98" y="80"/>
                    <a:pt x="98" y="80"/>
                  </a:cubicBezTo>
                  <a:cubicBezTo>
                    <a:pt x="78" y="53"/>
                    <a:pt x="78" y="53"/>
                    <a:pt x="78" y="53"/>
                  </a:cubicBezTo>
                  <a:cubicBezTo>
                    <a:pt x="78" y="31"/>
                    <a:pt x="78" y="31"/>
                    <a:pt x="78" y="31"/>
                  </a:cubicBezTo>
                  <a:cubicBezTo>
                    <a:pt x="64" y="8"/>
                    <a:pt x="64" y="8"/>
                    <a:pt x="64" y="8"/>
                  </a:cubicBezTo>
                  <a:cubicBezTo>
                    <a:pt x="42" y="12"/>
                    <a:pt x="42" y="12"/>
                    <a:pt x="42" y="12"/>
                  </a:cubicBezTo>
                  <a:cubicBezTo>
                    <a:pt x="26" y="12"/>
                    <a:pt x="26" y="12"/>
                    <a:pt x="26" y="12"/>
                  </a:cubicBezTo>
                  <a:cubicBezTo>
                    <a:pt x="19" y="7"/>
                    <a:pt x="19" y="7"/>
                    <a:pt x="19" y="7"/>
                  </a:cubicBezTo>
                  <a:cubicBezTo>
                    <a:pt x="28" y="0"/>
                    <a:pt x="28" y="0"/>
                    <a:pt x="28" y="0"/>
                  </a:cubicBezTo>
                  <a:cubicBezTo>
                    <a:pt x="19" y="2"/>
                    <a:pt x="19" y="2"/>
                    <a:pt x="19" y="2"/>
                  </a:cubicBezTo>
                  <a:cubicBezTo>
                    <a:pt x="7" y="22"/>
                    <a:pt x="0" y="45"/>
                    <a:pt x="0" y="70"/>
                  </a:cubicBezTo>
                  <a:cubicBezTo>
                    <a:pt x="0" y="145"/>
                    <a:pt x="61" y="206"/>
                    <a:pt x="136" y="206"/>
                  </a:cubicBezTo>
                  <a:cubicBezTo>
                    <a:pt x="141" y="206"/>
                    <a:pt x="147" y="205"/>
                    <a:pt x="153" y="205"/>
                  </a:cubicBezTo>
                  <a:cubicBezTo>
                    <a:pt x="151" y="188"/>
                    <a:pt x="151" y="188"/>
                    <a:pt x="151" y="188"/>
                  </a:cubicBezTo>
                  <a:cubicBezTo>
                    <a:pt x="151" y="188"/>
                    <a:pt x="157" y="164"/>
                    <a:pt x="157" y="163"/>
                  </a:cubicBezTo>
                  <a:cubicBezTo>
                    <a:pt x="157" y="162"/>
                    <a:pt x="151" y="141"/>
                    <a:pt x="151" y="141"/>
                  </a:cubicBezTo>
                  <a:close/>
                  <a:moveTo>
                    <a:pt x="151" y="141"/>
                  </a:moveTo>
                  <a:cubicBezTo>
                    <a:pt x="151" y="141"/>
                    <a:pt x="151" y="141"/>
                    <a:pt x="151" y="1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8" name="Freeform 27"/>
            <p:cNvSpPr>
              <a:spLocks noEditPoints="1"/>
            </p:cNvSpPr>
            <p:nvPr/>
          </p:nvSpPr>
          <p:spPr bwMode="auto">
            <a:xfrm>
              <a:off x="3781425" y="6330951"/>
              <a:ext cx="317500" cy="95250"/>
            </a:xfrm>
            <a:custGeom>
              <a:avLst/>
              <a:gdLst/>
              <a:ahLst/>
              <a:cxnLst>
                <a:cxn ang="0">
                  <a:pos x="19" y="43"/>
                </a:cxn>
                <a:cxn ang="0">
                  <a:pos x="44" y="40"/>
                </a:cxn>
                <a:cxn ang="0">
                  <a:pos x="55" y="34"/>
                </a:cxn>
                <a:cxn ang="0">
                  <a:pos x="67" y="37"/>
                </a:cxn>
                <a:cxn ang="0">
                  <a:pos x="87" y="36"/>
                </a:cxn>
                <a:cxn ang="0">
                  <a:pos x="94" y="26"/>
                </a:cxn>
                <a:cxn ang="0">
                  <a:pos x="104" y="27"/>
                </a:cxn>
                <a:cxn ang="0">
                  <a:pos x="128" y="25"/>
                </a:cxn>
                <a:cxn ang="0">
                  <a:pos x="135" y="18"/>
                </a:cxn>
                <a:cxn ang="0">
                  <a:pos x="144" y="11"/>
                </a:cxn>
                <a:cxn ang="0">
                  <a:pos x="157" y="13"/>
                </a:cxn>
                <a:cxn ang="0">
                  <a:pos x="162" y="13"/>
                </a:cxn>
                <a:cxn ang="0">
                  <a:pos x="105" y="0"/>
                </a:cxn>
                <a:cxn ang="0">
                  <a:pos x="0" y="49"/>
                </a:cxn>
                <a:cxn ang="0">
                  <a:pos x="0" y="49"/>
                </a:cxn>
                <a:cxn ang="0">
                  <a:pos x="19" y="43"/>
                </a:cxn>
                <a:cxn ang="0">
                  <a:pos x="110" y="13"/>
                </a:cxn>
                <a:cxn ang="0">
                  <a:pos x="124" y="5"/>
                </a:cxn>
                <a:cxn ang="0">
                  <a:pos x="133" y="11"/>
                </a:cxn>
                <a:cxn ang="0">
                  <a:pos x="120" y="20"/>
                </a:cxn>
                <a:cxn ang="0">
                  <a:pos x="108" y="22"/>
                </a:cxn>
                <a:cxn ang="0">
                  <a:pos x="102" y="18"/>
                </a:cxn>
                <a:cxn ang="0">
                  <a:pos x="110" y="13"/>
                </a:cxn>
                <a:cxn ang="0">
                  <a:pos x="69" y="14"/>
                </a:cxn>
                <a:cxn ang="0">
                  <a:pos x="75" y="17"/>
                </a:cxn>
                <a:cxn ang="0">
                  <a:pos x="83" y="14"/>
                </a:cxn>
                <a:cxn ang="0">
                  <a:pos x="88" y="22"/>
                </a:cxn>
                <a:cxn ang="0">
                  <a:pos x="69" y="27"/>
                </a:cxn>
                <a:cxn ang="0">
                  <a:pos x="60" y="21"/>
                </a:cxn>
                <a:cxn ang="0">
                  <a:pos x="69" y="14"/>
                </a:cxn>
                <a:cxn ang="0">
                  <a:pos x="69" y="14"/>
                </a:cxn>
                <a:cxn ang="0">
                  <a:pos x="69" y="14"/>
                </a:cxn>
              </a:cxnLst>
              <a:rect l="0" t="0" r="r" b="b"/>
              <a:pathLst>
                <a:path w="162" h="49">
                  <a:moveTo>
                    <a:pt x="19" y="43"/>
                  </a:moveTo>
                  <a:cubicBezTo>
                    <a:pt x="44" y="40"/>
                    <a:pt x="44" y="40"/>
                    <a:pt x="44" y="40"/>
                  </a:cubicBezTo>
                  <a:cubicBezTo>
                    <a:pt x="55" y="34"/>
                    <a:pt x="55" y="34"/>
                    <a:pt x="55" y="34"/>
                  </a:cubicBezTo>
                  <a:cubicBezTo>
                    <a:pt x="67" y="37"/>
                    <a:pt x="67" y="37"/>
                    <a:pt x="67" y="37"/>
                  </a:cubicBezTo>
                  <a:cubicBezTo>
                    <a:pt x="87" y="36"/>
                    <a:pt x="87" y="36"/>
                    <a:pt x="87" y="36"/>
                  </a:cubicBezTo>
                  <a:cubicBezTo>
                    <a:pt x="94" y="26"/>
                    <a:pt x="94" y="26"/>
                    <a:pt x="94" y="26"/>
                  </a:cubicBezTo>
                  <a:cubicBezTo>
                    <a:pt x="104" y="27"/>
                    <a:pt x="104" y="27"/>
                    <a:pt x="104" y="27"/>
                  </a:cubicBezTo>
                  <a:cubicBezTo>
                    <a:pt x="128" y="25"/>
                    <a:pt x="128" y="25"/>
                    <a:pt x="128" y="25"/>
                  </a:cubicBezTo>
                  <a:cubicBezTo>
                    <a:pt x="135" y="18"/>
                    <a:pt x="135" y="18"/>
                    <a:pt x="135" y="18"/>
                  </a:cubicBezTo>
                  <a:cubicBezTo>
                    <a:pt x="144" y="11"/>
                    <a:pt x="144" y="11"/>
                    <a:pt x="144" y="11"/>
                  </a:cubicBezTo>
                  <a:cubicBezTo>
                    <a:pt x="157" y="13"/>
                    <a:pt x="157" y="13"/>
                    <a:pt x="157" y="13"/>
                  </a:cubicBezTo>
                  <a:cubicBezTo>
                    <a:pt x="162" y="13"/>
                    <a:pt x="162" y="13"/>
                    <a:pt x="162" y="13"/>
                  </a:cubicBezTo>
                  <a:cubicBezTo>
                    <a:pt x="145" y="4"/>
                    <a:pt x="125" y="0"/>
                    <a:pt x="105" y="0"/>
                  </a:cubicBezTo>
                  <a:cubicBezTo>
                    <a:pt x="63" y="0"/>
                    <a:pt x="25" y="19"/>
                    <a:pt x="0" y="49"/>
                  </a:cubicBezTo>
                  <a:cubicBezTo>
                    <a:pt x="0" y="49"/>
                    <a:pt x="0" y="49"/>
                    <a:pt x="0" y="49"/>
                  </a:cubicBezTo>
                  <a:lnTo>
                    <a:pt x="19" y="43"/>
                  </a:lnTo>
                  <a:close/>
                  <a:moveTo>
                    <a:pt x="110" y="13"/>
                  </a:moveTo>
                  <a:cubicBezTo>
                    <a:pt x="124" y="5"/>
                    <a:pt x="124" y="5"/>
                    <a:pt x="124" y="5"/>
                  </a:cubicBezTo>
                  <a:cubicBezTo>
                    <a:pt x="133" y="11"/>
                    <a:pt x="133" y="11"/>
                    <a:pt x="133" y="11"/>
                  </a:cubicBezTo>
                  <a:cubicBezTo>
                    <a:pt x="120" y="20"/>
                    <a:pt x="120" y="20"/>
                    <a:pt x="120" y="20"/>
                  </a:cubicBezTo>
                  <a:cubicBezTo>
                    <a:pt x="108" y="22"/>
                    <a:pt x="108" y="22"/>
                    <a:pt x="108" y="22"/>
                  </a:cubicBezTo>
                  <a:cubicBezTo>
                    <a:pt x="102" y="18"/>
                    <a:pt x="102" y="18"/>
                    <a:pt x="102" y="18"/>
                  </a:cubicBezTo>
                  <a:lnTo>
                    <a:pt x="110" y="13"/>
                  </a:lnTo>
                  <a:close/>
                  <a:moveTo>
                    <a:pt x="69" y="14"/>
                  </a:moveTo>
                  <a:cubicBezTo>
                    <a:pt x="75" y="17"/>
                    <a:pt x="75" y="17"/>
                    <a:pt x="75" y="17"/>
                  </a:cubicBezTo>
                  <a:cubicBezTo>
                    <a:pt x="83" y="14"/>
                    <a:pt x="83" y="14"/>
                    <a:pt x="83" y="14"/>
                  </a:cubicBezTo>
                  <a:cubicBezTo>
                    <a:pt x="88" y="22"/>
                    <a:pt x="88" y="22"/>
                    <a:pt x="88" y="22"/>
                  </a:cubicBezTo>
                  <a:cubicBezTo>
                    <a:pt x="69" y="27"/>
                    <a:pt x="69" y="27"/>
                    <a:pt x="69" y="27"/>
                  </a:cubicBezTo>
                  <a:cubicBezTo>
                    <a:pt x="60" y="21"/>
                    <a:pt x="60" y="21"/>
                    <a:pt x="60" y="21"/>
                  </a:cubicBezTo>
                  <a:cubicBezTo>
                    <a:pt x="60" y="21"/>
                    <a:pt x="69" y="16"/>
                    <a:pt x="69" y="14"/>
                  </a:cubicBezTo>
                  <a:close/>
                  <a:moveTo>
                    <a:pt x="69" y="14"/>
                  </a:moveTo>
                  <a:cubicBezTo>
                    <a:pt x="69" y="14"/>
                    <a:pt x="69" y="14"/>
                    <a:pt x="69" y="1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grpSp>
        <p:nvGrpSpPr>
          <p:cNvPr id="29" name="Group 28"/>
          <p:cNvGrpSpPr/>
          <p:nvPr/>
        </p:nvGrpSpPr>
        <p:grpSpPr>
          <a:xfrm>
            <a:off x="7772170" y="3273004"/>
            <a:ext cx="357515" cy="422682"/>
            <a:chOff x="5100637" y="823913"/>
            <a:chExt cx="627063" cy="741362"/>
          </a:xfrm>
          <a:solidFill>
            <a:schemeClr val="bg1"/>
          </a:solidFill>
        </p:grpSpPr>
        <p:sp>
          <p:nvSpPr>
            <p:cNvPr id="30" name="Freeform 29"/>
            <p:cNvSpPr>
              <a:spLocks noEditPoints="1"/>
            </p:cNvSpPr>
            <p:nvPr/>
          </p:nvSpPr>
          <p:spPr bwMode="auto">
            <a:xfrm>
              <a:off x="5199062" y="823913"/>
              <a:ext cx="428625" cy="639763"/>
            </a:xfrm>
            <a:custGeom>
              <a:avLst/>
              <a:gdLst/>
              <a:ahLst/>
              <a:cxnLst>
                <a:cxn ang="0">
                  <a:pos x="110" y="326"/>
                </a:cxn>
                <a:cxn ang="0">
                  <a:pos x="123" y="307"/>
                </a:cxn>
                <a:cxn ang="0">
                  <a:pos x="219" y="110"/>
                </a:cxn>
                <a:cxn ang="0">
                  <a:pos x="110" y="0"/>
                </a:cxn>
                <a:cxn ang="0">
                  <a:pos x="0" y="110"/>
                </a:cxn>
                <a:cxn ang="0">
                  <a:pos x="96" y="307"/>
                </a:cxn>
                <a:cxn ang="0">
                  <a:pos x="110" y="326"/>
                </a:cxn>
                <a:cxn ang="0">
                  <a:pos x="110" y="33"/>
                </a:cxn>
                <a:cxn ang="0">
                  <a:pos x="187" y="110"/>
                </a:cxn>
                <a:cxn ang="0">
                  <a:pos x="110" y="268"/>
                </a:cxn>
                <a:cxn ang="0">
                  <a:pos x="32" y="110"/>
                </a:cxn>
                <a:cxn ang="0">
                  <a:pos x="110" y="33"/>
                </a:cxn>
                <a:cxn ang="0">
                  <a:pos x="110" y="33"/>
                </a:cxn>
                <a:cxn ang="0">
                  <a:pos x="110" y="33"/>
                </a:cxn>
              </a:cxnLst>
              <a:rect l="0" t="0" r="r" b="b"/>
              <a:pathLst>
                <a:path w="219" h="326">
                  <a:moveTo>
                    <a:pt x="110" y="326"/>
                  </a:moveTo>
                  <a:cubicBezTo>
                    <a:pt x="123" y="307"/>
                    <a:pt x="123" y="307"/>
                    <a:pt x="123" y="307"/>
                  </a:cubicBezTo>
                  <a:cubicBezTo>
                    <a:pt x="133" y="292"/>
                    <a:pt x="219" y="165"/>
                    <a:pt x="219" y="110"/>
                  </a:cubicBezTo>
                  <a:cubicBezTo>
                    <a:pt x="219" y="50"/>
                    <a:pt x="170" y="0"/>
                    <a:pt x="110" y="0"/>
                  </a:cubicBezTo>
                  <a:cubicBezTo>
                    <a:pt x="49" y="0"/>
                    <a:pt x="0" y="50"/>
                    <a:pt x="0" y="110"/>
                  </a:cubicBezTo>
                  <a:cubicBezTo>
                    <a:pt x="0" y="165"/>
                    <a:pt x="87" y="292"/>
                    <a:pt x="96" y="307"/>
                  </a:cubicBezTo>
                  <a:lnTo>
                    <a:pt x="110" y="326"/>
                  </a:lnTo>
                  <a:close/>
                  <a:moveTo>
                    <a:pt x="110" y="33"/>
                  </a:moveTo>
                  <a:cubicBezTo>
                    <a:pt x="152" y="33"/>
                    <a:pt x="187" y="67"/>
                    <a:pt x="187" y="110"/>
                  </a:cubicBezTo>
                  <a:cubicBezTo>
                    <a:pt x="187" y="140"/>
                    <a:pt x="144" y="216"/>
                    <a:pt x="110" y="268"/>
                  </a:cubicBezTo>
                  <a:cubicBezTo>
                    <a:pt x="76" y="216"/>
                    <a:pt x="32" y="140"/>
                    <a:pt x="32" y="110"/>
                  </a:cubicBezTo>
                  <a:cubicBezTo>
                    <a:pt x="32" y="67"/>
                    <a:pt x="67" y="33"/>
                    <a:pt x="110" y="33"/>
                  </a:cubicBezTo>
                  <a:close/>
                  <a:moveTo>
                    <a:pt x="110" y="33"/>
                  </a:moveTo>
                  <a:cubicBezTo>
                    <a:pt x="110" y="33"/>
                    <a:pt x="110" y="33"/>
                    <a:pt x="110" y="3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1" name="Freeform 30"/>
            <p:cNvSpPr>
              <a:spLocks noEditPoints="1"/>
            </p:cNvSpPr>
            <p:nvPr/>
          </p:nvSpPr>
          <p:spPr bwMode="auto">
            <a:xfrm>
              <a:off x="5100637" y="1298575"/>
              <a:ext cx="627063" cy="266700"/>
            </a:xfrm>
            <a:custGeom>
              <a:avLst/>
              <a:gdLst/>
              <a:ahLst/>
              <a:cxnLst>
                <a:cxn ang="0">
                  <a:pos x="253" y="4"/>
                </a:cxn>
                <a:cxn ang="0">
                  <a:pos x="237" y="0"/>
                </a:cxn>
                <a:cxn ang="0">
                  <a:pos x="228" y="31"/>
                </a:cxn>
                <a:cxn ang="0">
                  <a:pos x="244" y="35"/>
                </a:cxn>
                <a:cxn ang="0">
                  <a:pos x="288" y="64"/>
                </a:cxn>
                <a:cxn ang="0">
                  <a:pos x="160" y="103"/>
                </a:cxn>
                <a:cxn ang="0">
                  <a:pos x="64" y="88"/>
                </a:cxn>
                <a:cxn ang="0">
                  <a:pos x="32" y="64"/>
                </a:cxn>
                <a:cxn ang="0">
                  <a:pos x="75" y="36"/>
                </a:cxn>
                <a:cxn ang="0">
                  <a:pos x="91" y="31"/>
                </a:cxn>
                <a:cxn ang="0">
                  <a:pos x="81" y="1"/>
                </a:cxn>
                <a:cxn ang="0">
                  <a:pos x="66" y="5"/>
                </a:cxn>
                <a:cxn ang="0">
                  <a:pos x="0" y="64"/>
                </a:cxn>
                <a:cxn ang="0">
                  <a:pos x="52" y="119"/>
                </a:cxn>
                <a:cxn ang="0">
                  <a:pos x="159" y="136"/>
                </a:cxn>
                <a:cxn ang="0">
                  <a:pos x="160" y="136"/>
                </a:cxn>
                <a:cxn ang="0">
                  <a:pos x="320" y="64"/>
                </a:cxn>
                <a:cxn ang="0">
                  <a:pos x="253" y="4"/>
                </a:cxn>
                <a:cxn ang="0">
                  <a:pos x="253" y="4"/>
                </a:cxn>
                <a:cxn ang="0">
                  <a:pos x="253" y="4"/>
                </a:cxn>
              </a:cxnLst>
              <a:rect l="0" t="0" r="r" b="b"/>
              <a:pathLst>
                <a:path w="320" h="136">
                  <a:moveTo>
                    <a:pt x="253" y="4"/>
                  </a:moveTo>
                  <a:cubicBezTo>
                    <a:pt x="237" y="0"/>
                    <a:pt x="237" y="0"/>
                    <a:pt x="237" y="0"/>
                  </a:cubicBezTo>
                  <a:cubicBezTo>
                    <a:pt x="228" y="31"/>
                    <a:pt x="228" y="31"/>
                    <a:pt x="228" y="31"/>
                  </a:cubicBezTo>
                  <a:cubicBezTo>
                    <a:pt x="244" y="35"/>
                    <a:pt x="244" y="35"/>
                    <a:pt x="244" y="35"/>
                  </a:cubicBezTo>
                  <a:cubicBezTo>
                    <a:pt x="276" y="45"/>
                    <a:pt x="288" y="58"/>
                    <a:pt x="288" y="64"/>
                  </a:cubicBezTo>
                  <a:cubicBezTo>
                    <a:pt x="288" y="77"/>
                    <a:pt x="243" y="103"/>
                    <a:pt x="160" y="103"/>
                  </a:cubicBezTo>
                  <a:cubicBezTo>
                    <a:pt x="124" y="103"/>
                    <a:pt x="89" y="98"/>
                    <a:pt x="64" y="88"/>
                  </a:cubicBezTo>
                  <a:cubicBezTo>
                    <a:pt x="42" y="80"/>
                    <a:pt x="32" y="70"/>
                    <a:pt x="32" y="64"/>
                  </a:cubicBezTo>
                  <a:cubicBezTo>
                    <a:pt x="32" y="58"/>
                    <a:pt x="43" y="46"/>
                    <a:pt x="75" y="36"/>
                  </a:cubicBezTo>
                  <a:cubicBezTo>
                    <a:pt x="91" y="31"/>
                    <a:pt x="91" y="31"/>
                    <a:pt x="91" y="31"/>
                  </a:cubicBezTo>
                  <a:cubicBezTo>
                    <a:pt x="81" y="1"/>
                    <a:pt x="81" y="1"/>
                    <a:pt x="81" y="1"/>
                  </a:cubicBezTo>
                  <a:cubicBezTo>
                    <a:pt x="66" y="5"/>
                    <a:pt x="66" y="5"/>
                    <a:pt x="66" y="5"/>
                  </a:cubicBezTo>
                  <a:cubicBezTo>
                    <a:pt x="23" y="18"/>
                    <a:pt x="0" y="39"/>
                    <a:pt x="0" y="64"/>
                  </a:cubicBezTo>
                  <a:cubicBezTo>
                    <a:pt x="0" y="77"/>
                    <a:pt x="7" y="101"/>
                    <a:pt x="52" y="119"/>
                  </a:cubicBezTo>
                  <a:cubicBezTo>
                    <a:pt x="81" y="130"/>
                    <a:pt x="119" y="136"/>
                    <a:pt x="159" y="136"/>
                  </a:cubicBezTo>
                  <a:cubicBezTo>
                    <a:pt x="160" y="136"/>
                    <a:pt x="160" y="136"/>
                    <a:pt x="160" y="136"/>
                  </a:cubicBezTo>
                  <a:cubicBezTo>
                    <a:pt x="240" y="135"/>
                    <a:pt x="320" y="111"/>
                    <a:pt x="320" y="64"/>
                  </a:cubicBezTo>
                  <a:cubicBezTo>
                    <a:pt x="320" y="38"/>
                    <a:pt x="296" y="17"/>
                    <a:pt x="253" y="4"/>
                  </a:cubicBezTo>
                  <a:close/>
                  <a:moveTo>
                    <a:pt x="253" y="4"/>
                  </a:moveTo>
                  <a:cubicBezTo>
                    <a:pt x="253" y="4"/>
                    <a:pt x="253" y="4"/>
                    <a:pt x="253" y="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2" name="Freeform 31"/>
            <p:cNvSpPr>
              <a:spLocks noEditPoints="1"/>
            </p:cNvSpPr>
            <p:nvPr/>
          </p:nvSpPr>
          <p:spPr bwMode="auto">
            <a:xfrm>
              <a:off x="5351462" y="969963"/>
              <a:ext cx="125413" cy="127000"/>
            </a:xfrm>
            <a:custGeom>
              <a:avLst/>
              <a:gdLst/>
              <a:ahLst/>
              <a:cxnLst>
                <a:cxn ang="0">
                  <a:pos x="64" y="33"/>
                </a:cxn>
                <a:cxn ang="0">
                  <a:pos x="32" y="0"/>
                </a:cxn>
                <a:cxn ang="0">
                  <a:pos x="0" y="33"/>
                </a:cxn>
                <a:cxn ang="0">
                  <a:pos x="32" y="65"/>
                </a:cxn>
                <a:cxn ang="0">
                  <a:pos x="64" y="33"/>
                </a:cxn>
                <a:cxn ang="0">
                  <a:pos x="32" y="49"/>
                </a:cxn>
                <a:cxn ang="0">
                  <a:pos x="32" y="49"/>
                </a:cxn>
                <a:cxn ang="0">
                  <a:pos x="32" y="49"/>
                </a:cxn>
                <a:cxn ang="0">
                  <a:pos x="32" y="49"/>
                </a:cxn>
              </a:cxnLst>
              <a:rect l="0" t="0" r="r" b="b"/>
              <a:pathLst>
                <a:path w="64" h="65">
                  <a:moveTo>
                    <a:pt x="64" y="33"/>
                  </a:moveTo>
                  <a:cubicBezTo>
                    <a:pt x="64" y="15"/>
                    <a:pt x="50" y="0"/>
                    <a:pt x="32" y="0"/>
                  </a:cubicBezTo>
                  <a:cubicBezTo>
                    <a:pt x="14" y="0"/>
                    <a:pt x="0" y="15"/>
                    <a:pt x="0" y="33"/>
                  </a:cubicBezTo>
                  <a:cubicBezTo>
                    <a:pt x="0" y="50"/>
                    <a:pt x="14" y="65"/>
                    <a:pt x="32" y="65"/>
                  </a:cubicBezTo>
                  <a:cubicBezTo>
                    <a:pt x="50" y="65"/>
                    <a:pt x="64" y="50"/>
                    <a:pt x="64" y="33"/>
                  </a:cubicBezTo>
                  <a:close/>
                  <a:moveTo>
                    <a:pt x="32" y="49"/>
                  </a:moveTo>
                  <a:cubicBezTo>
                    <a:pt x="32" y="49"/>
                    <a:pt x="32" y="49"/>
                    <a:pt x="32" y="49"/>
                  </a:cubicBezTo>
                  <a:moveTo>
                    <a:pt x="32" y="49"/>
                  </a:moveTo>
                  <a:cubicBezTo>
                    <a:pt x="32" y="49"/>
                    <a:pt x="32" y="49"/>
                    <a:pt x="32" y="4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15" name="TextBox 14"/>
          <p:cNvSpPr txBox="1"/>
          <p:nvPr/>
        </p:nvSpPr>
        <p:spPr>
          <a:xfrm>
            <a:off x="3405741" y="3464854"/>
            <a:ext cx="1847443" cy="1228028"/>
          </a:xfrm>
          <a:prstGeom prst="rect">
            <a:avLst/>
          </a:prstGeom>
          <a:noFill/>
        </p:spPr>
        <p:txBody>
          <a:bodyPr wrap="square" lIns="0" tIns="0" rtlCol="0" anchor="t">
            <a:spAutoFit/>
          </a:bodyPr>
          <a:lstStyle/>
          <a:p>
            <a:pPr lvl="0" algn="ctr">
              <a:defRPr/>
            </a:pPr>
            <a:r>
              <a:rPr lang="lt-LT" sz="1200" b="1" dirty="0" smtClean="0">
                <a:solidFill>
                  <a:schemeClr val="tx1">
                    <a:lumMod val="75000"/>
                    <a:lumOff val="25000"/>
                  </a:schemeClr>
                </a:solidFill>
              </a:rPr>
              <a:t>CPVA</a:t>
            </a:r>
          </a:p>
          <a:p>
            <a:pPr lvl="0" algn="ctr">
              <a:defRPr/>
            </a:pPr>
            <a:r>
              <a:rPr lang="lt-LT" sz="1200" b="1" dirty="0" smtClean="0">
                <a:solidFill>
                  <a:schemeClr val="tx1">
                    <a:lumMod val="75000"/>
                    <a:lumOff val="25000"/>
                  </a:schemeClr>
                </a:solidFill>
              </a:rPr>
              <a:t>konsultacijos paraiškų teikimo klausimais teikiamos:</a:t>
            </a:r>
            <a:endParaRPr lang="lt-LT" sz="1200" b="1" dirty="0">
              <a:solidFill>
                <a:schemeClr val="tx1">
                  <a:lumMod val="75000"/>
                  <a:lumOff val="25000"/>
                </a:schemeClr>
              </a:solidFill>
            </a:endParaRPr>
          </a:p>
          <a:p>
            <a:pPr lvl="0" algn="ctr">
              <a:spcBef>
                <a:spcPct val="20000"/>
              </a:spcBef>
              <a:defRPr/>
            </a:pPr>
            <a:r>
              <a:rPr lang="lt-LT" sz="1200" dirty="0" smtClean="0">
                <a:solidFill>
                  <a:schemeClr val="tx1">
                    <a:lumMod val="75000"/>
                    <a:lumOff val="25000"/>
                  </a:schemeClr>
                </a:solidFill>
              </a:rPr>
              <a:t>tel. </a:t>
            </a:r>
            <a:r>
              <a:rPr lang="lt-LT" sz="1200" dirty="0">
                <a:solidFill>
                  <a:schemeClr val="tx1">
                    <a:lumMod val="75000"/>
                    <a:lumOff val="25000"/>
                  </a:schemeClr>
                </a:solidFill>
              </a:rPr>
              <a:t>8 5 </a:t>
            </a:r>
            <a:r>
              <a:rPr lang="lt-LT" sz="1200" dirty="0" smtClean="0">
                <a:solidFill>
                  <a:schemeClr val="tx1">
                    <a:lumMod val="75000"/>
                    <a:lumOff val="25000"/>
                  </a:schemeClr>
                </a:solidFill>
              </a:rPr>
              <a:t>263 9758 ir </a:t>
            </a:r>
          </a:p>
          <a:p>
            <a:pPr lvl="0" algn="ctr">
              <a:spcBef>
                <a:spcPct val="20000"/>
              </a:spcBef>
              <a:defRPr/>
            </a:pPr>
            <a:r>
              <a:rPr lang="lt-LT" sz="1200" dirty="0" smtClean="0">
                <a:solidFill>
                  <a:schemeClr val="tx1">
                    <a:lumMod val="75000"/>
                    <a:lumOff val="25000"/>
                  </a:schemeClr>
                </a:solidFill>
              </a:rPr>
              <a:t>el. p.: vystomasis@cpva.lt</a:t>
            </a:r>
            <a:endParaRPr lang="en-US" sz="1200" dirty="0">
              <a:solidFill>
                <a:schemeClr val="tx1">
                  <a:lumMod val="75000"/>
                  <a:lumOff val="25000"/>
                </a:schemeClr>
              </a:solidFill>
            </a:endParaRPr>
          </a:p>
        </p:txBody>
      </p:sp>
      <p:sp>
        <p:nvSpPr>
          <p:cNvPr id="16" name="Rounded Rectangle 15"/>
          <p:cNvSpPr/>
          <p:nvPr/>
        </p:nvSpPr>
        <p:spPr>
          <a:xfrm>
            <a:off x="4004640" y="2794672"/>
            <a:ext cx="539606" cy="5241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tx1">
                  <a:lumMod val="75000"/>
                  <a:lumOff val="25000"/>
                </a:schemeClr>
              </a:solidFill>
              <a:latin typeface="FontAwesome" pitchFamily="2" charset="0"/>
            </a:endParaRPr>
          </a:p>
        </p:txBody>
      </p:sp>
      <p:sp>
        <p:nvSpPr>
          <p:cNvPr id="17" name="Freeform 16"/>
          <p:cNvSpPr>
            <a:spLocks noEditPoints="1"/>
          </p:cNvSpPr>
          <p:nvPr/>
        </p:nvSpPr>
        <p:spPr bwMode="auto">
          <a:xfrm>
            <a:off x="4095524" y="2896476"/>
            <a:ext cx="352277" cy="397523"/>
          </a:xfrm>
          <a:custGeom>
            <a:avLst/>
            <a:gdLst/>
            <a:ahLst/>
            <a:cxnLst>
              <a:cxn ang="0">
                <a:pos x="256" y="248"/>
              </a:cxn>
              <a:cxn ang="0">
                <a:pos x="247" y="253"/>
              </a:cxn>
              <a:cxn ang="0">
                <a:pos x="242" y="244"/>
              </a:cxn>
              <a:cxn ang="0">
                <a:pos x="236" y="204"/>
              </a:cxn>
              <a:cxn ang="0">
                <a:pos x="214" y="199"/>
              </a:cxn>
              <a:cxn ang="0">
                <a:pos x="171" y="236"/>
              </a:cxn>
              <a:cxn ang="0">
                <a:pos x="127" y="281"/>
              </a:cxn>
              <a:cxn ang="0">
                <a:pos x="68" y="299"/>
              </a:cxn>
              <a:cxn ang="0">
                <a:pos x="62" y="298"/>
              </a:cxn>
              <a:cxn ang="0">
                <a:pos x="12" y="274"/>
              </a:cxn>
              <a:cxn ang="0">
                <a:pos x="16" y="225"/>
              </a:cxn>
              <a:cxn ang="0">
                <a:pos x="9" y="215"/>
              </a:cxn>
              <a:cxn ang="0">
                <a:pos x="12" y="191"/>
              </a:cxn>
              <a:cxn ang="0">
                <a:pos x="60" y="154"/>
              </a:cxn>
              <a:cxn ang="0">
                <a:pos x="71" y="151"/>
              </a:cxn>
              <a:cxn ang="0">
                <a:pos x="84" y="158"/>
              </a:cxn>
              <a:cxn ang="0">
                <a:pos x="102" y="181"/>
              </a:cxn>
              <a:cxn ang="0">
                <a:pos x="150" y="146"/>
              </a:cxn>
              <a:cxn ang="0">
                <a:pos x="184" y="98"/>
              </a:cxn>
              <a:cxn ang="0">
                <a:pos x="161" y="79"/>
              </a:cxn>
              <a:cxn ang="0">
                <a:pos x="158" y="56"/>
              </a:cxn>
              <a:cxn ang="0">
                <a:pos x="194" y="7"/>
              </a:cxn>
              <a:cxn ang="0">
                <a:pos x="208" y="0"/>
              </a:cxn>
              <a:cxn ang="0">
                <a:pos x="218" y="3"/>
              </a:cxn>
              <a:cxn ang="0">
                <a:pos x="246" y="25"/>
              </a:cxn>
              <a:cxn ang="0">
                <a:pos x="246" y="25"/>
              </a:cxn>
              <a:cxn ang="0">
                <a:pos x="247" y="25"/>
              </a:cxn>
              <a:cxn ang="0">
                <a:pos x="247" y="26"/>
              </a:cxn>
              <a:cxn ang="0">
                <a:pos x="247" y="26"/>
              </a:cxn>
              <a:cxn ang="0">
                <a:pos x="248" y="27"/>
              </a:cxn>
              <a:cxn ang="0">
                <a:pos x="248" y="27"/>
              </a:cxn>
              <a:cxn ang="0">
                <a:pos x="249" y="29"/>
              </a:cxn>
              <a:cxn ang="0">
                <a:pos x="249" y="29"/>
              </a:cxn>
              <a:cxn ang="0">
                <a:pos x="181" y="178"/>
              </a:cxn>
              <a:cxn ang="0">
                <a:pos x="49" y="248"/>
              </a:cxn>
              <a:cxn ang="0">
                <a:pos x="49" y="248"/>
              </a:cxn>
              <a:cxn ang="0">
                <a:pos x="34" y="246"/>
              </a:cxn>
              <a:cxn ang="0">
                <a:pos x="34" y="246"/>
              </a:cxn>
              <a:cxn ang="0">
                <a:pos x="33" y="246"/>
              </a:cxn>
              <a:cxn ang="0">
                <a:pos x="32" y="246"/>
              </a:cxn>
              <a:cxn ang="0">
                <a:pos x="32" y="245"/>
              </a:cxn>
              <a:cxn ang="0">
                <a:pos x="31" y="245"/>
              </a:cxn>
              <a:cxn ang="0">
                <a:pos x="31" y="244"/>
              </a:cxn>
              <a:cxn ang="0">
                <a:pos x="30" y="244"/>
              </a:cxn>
              <a:cxn ang="0">
                <a:pos x="30" y="244"/>
              </a:cxn>
              <a:cxn ang="0">
                <a:pos x="26" y="238"/>
              </a:cxn>
              <a:cxn ang="0">
                <a:pos x="24" y="266"/>
              </a:cxn>
              <a:cxn ang="0">
                <a:pos x="120" y="269"/>
              </a:cxn>
              <a:cxn ang="0">
                <a:pos x="159" y="228"/>
              </a:cxn>
              <a:cxn ang="0">
                <a:pos x="212" y="184"/>
              </a:cxn>
              <a:cxn ang="0">
                <a:pos x="247" y="194"/>
              </a:cxn>
              <a:cxn ang="0">
                <a:pos x="256" y="248"/>
              </a:cxn>
              <a:cxn ang="0">
                <a:pos x="256" y="248"/>
              </a:cxn>
              <a:cxn ang="0">
                <a:pos x="256" y="248"/>
              </a:cxn>
            </a:cxnLst>
            <a:rect l="0" t="0" r="r" b="b"/>
            <a:pathLst>
              <a:path w="265" h="299">
                <a:moveTo>
                  <a:pt x="256" y="248"/>
                </a:moveTo>
                <a:cubicBezTo>
                  <a:pt x="255" y="252"/>
                  <a:pt x="251" y="254"/>
                  <a:pt x="247" y="253"/>
                </a:cubicBezTo>
                <a:cubicBezTo>
                  <a:pt x="243" y="252"/>
                  <a:pt x="241" y="248"/>
                  <a:pt x="242" y="244"/>
                </a:cubicBezTo>
                <a:cubicBezTo>
                  <a:pt x="246" y="227"/>
                  <a:pt x="244" y="212"/>
                  <a:pt x="236" y="204"/>
                </a:cubicBezTo>
                <a:cubicBezTo>
                  <a:pt x="231" y="199"/>
                  <a:pt x="224" y="197"/>
                  <a:pt x="214" y="199"/>
                </a:cubicBezTo>
                <a:cubicBezTo>
                  <a:pt x="196" y="202"/>
                  <a:pt x="184" y="218"/>
                  <a:pt x="171" y="236"/>
                </a:cubicBezTo>
                <a:cubicBezTo>
                  <a:pt x="159" y="252"/>
                  <a:pt x="146" y="269"/>
                  <a:pt x="127" y="281"/>
                </a:cubicBezTo>
                <a:cubicBezTo>
                  <a:pt x="109" y="292"/>
                  <a:pt x="88" y="299"/>
                  <a:pt x="68" y="299"/>
                </a:cubicBezTo>
                <a:cubicBezTo>
                  <a:pt x="66" y="299"/>
                  <a:pt x="64" y="299"/>
                  <a:pt x="62" y="298"/>
                </a:cubicBezTo>
                <a:cubicBezTo>
                  <a:pt x="40" y="297"/>
                  <a:pt x="22" y="288"/>
                  <a:pt x="12" y="274"/>
                </a:cubicBezTo>
                <a:cubicBezTo>
                  <a:pt x="0" y="256"/>
                  <a:pt x="7" y="238"/>
                  <a:pt x="16" y="225"/>
                </a:cubicBezTo>
                <a:cubicBezTo>
                  <a:pt x="9" y="215"/>
                  <a:pt x="9" y="215"/>
                  <a:pt x="9" y="215"/>
                </a:cubicBezTo>
                <a:cubicBezTo>
                  <a:pt x="3" y="208"/>
                  <a:pt x="5" y="197"/>
                  <a:pt x="12" y="191"/>
                </a:cubicBezTo>
                <a:cubicBezTo>
                  <a:pt x="60" y="154"/>
                  <a:pt x="60" y="154"/>
                  <a:pt x="60" y="154"/>
                </a:cubicBezTo>
                <a:cubicBezTo>
                  <a:pt x="63" y="152"/>
                  <a:pt x="67" y="151"/>
                  <a:pt x="71" y="151"/>
                </a:cubicBezTo>
                <a:cubicBezTo>
                  <a:pt x="76" y="151"/>
                  <a:pt x="81" y="153"/>
                  <a:pt x="84" y="158"/>
                </a:cubicBezTo>
                <a:cubicBezTo>
                  <a:pt x="102" y="181"/>
                  <a:pt x="102" y="181"/>
                  <a:pt x="102" y="181"/>
                </a:cubicBezTo>
                <a:cubicBezTo>
                  <a:pt x="116" y="175"/>
                  <a:pt x="132" y="164"/>
                  <a:pt x="150" y="146"/>
                </a:cubicBezTo>
                <a:cubicBezTo>
                  <a:pt x="168" y="128"/>
                  <a:pt x="178" y="112"/>
                  <a:pt x="184" y="98"/>
                </a:cubicBezTo>
                <a:cubicBezTo>
                  <a:pt x="161" y="79"/>
                  <a:pt x="161" y="79"/>
                  <a:pt x="161" y="79"/>
                </a:cubicBezTo>
                <a:cubicBezTo>
                  <a:pt x="153" y="74"/>
                  <a:pt x="152" y="63"/>
                  <a:pt x="158" y="56"/>
                </a:cubicBezTo>
                <a:cubicBezTo>
                  <a:pt x="194" y="7"/>
                  <a:pt x="194" y="7"/>
                  <a:pt x="194" y="7"/>
                </a:cubicBezTo>
                <a:cubicBezTo>
                  <a:pt x="197" y="2"/>
                  <a:pt x="202" y="0"/>
                  <a:pt x="208" y="0"/>
                </a:cubicBezTo>
                <a:cubicBezTo>
                  <a:pt x="212" y="0"/>
                  <a:pt x="215" y="1"/>
                  <a:pt x="218" y="3"/>
                </a:cubicBezTo>
                <a:cubicBezTo>
                  <a:pt x="246" y="25"/>
                  <a:pt x="246" y="25"/>
                  <a:pt x="246" y="25"/>
                </a:cubicBezTo>
                <a:cubicBezTo>
                  <a:pt x="246" y="25"/>
                  <a:pt x="246" y="25"/>
                  <a:pt x="246" y="25"/>
                </a:cubicBezTo>
                <a:cubicBezTo>
                  <a:pt x="246" y="25"/>
                  <a:pt x="246" y="25"/>
                  <a:pt x="247" y="25"/>
                </a:cubicBezTo>
                <a:cubicBezTo>
                  <a:pt x="247" y="26"/>
                  <a:pt x="247" y="26"/>
                  <a:pt x="247" y="26"/>
                </a:cubicBezTo>
                <a:cubicBezTo>
                  <a:pt x="247" y="26"/>
                  <a:pt x="247" y="26"/>
                  <a:pt x="247" y="26"/>
                </a:cubicBezTo>
                <a:cubicBezTo>
                  <a:pt x="248" y="27"/>
                  <a:pt x="248" y="27"/>
                  <a:pt x="248" y="27"/>
                </a:cubicBezTo>
                <a:cubicBezTo>
                  <a:pt x="248" y="27"/>
                  <a:pt x="248" y="27"/>
                  <a:pt x="248" y="27"/>
                </a:cubicBezTo>
                <a:cubicBezTo>
                  <a:pt x="248" y="28"/>
                  <a:pt x="248" y="28"/>
                  <a:pt x="249" y="29"/>
                </a:cubicBezTo>
                <a:cubicBezTo>
                  <a:pt x="249" y="29"/>
                  <a:pt x="249" y="29"/>
                  <a:pt x="249" y="29"/>
                </a:cubicBezTo>
                <a:cubicBezTo>
                  <a:pt x="249" y="31"/>
                  <a:pt x="265" y="93"/>
                  <a:pt x="181" y="178"/>
                </a:cubicBezTo>
                <a:cubicBezTo>
                  <a:pt x="121" y="239"/>
                  <a:pt x="72" y="248"/>
                  <a:pt x="49" y="248"/>
                </a:cubicBezTo>
                <a:cubicBezTo>
                  <a:pt x="49" y="248"/>
                  <a:pt x="49" y="248"/>
                  <a:pt x="49" y="248"/>
                </a:cubicBezTo>
                <a:cubicBezTo>
                  <a:pt x="40" y="248"/>
                  <a:pt x="34" y="246"/>
                  <a:pt x="34" y="246"/>
                </a:cubicBezTo>
                <a:cubicBezTo>
                  <a:pt x="34" y="246"/>
                  <a:pt x="34" y="246"/>
                  <a:pt x="34" y="246"/>
                </a:cubicBezTo>
                <a:cubicBezTo>
                  <a:pt x="33" y="246"/>
                  <a:pt x="33" y="246"/>
                  <a:pt x="33" y="246"/>
                </a:cubicBezTo>
                <a:cubicBezTo>
                  <a:pt x="33" y="246"/>
                  <a:pt x="33" y="246"/>
                  <a:pt x="32" y="246"/>
                </a:cubicBezTo>
                <a:cubicBezTo>
                  <a:pt x="32" y="245"/>
                  <a:pt x="32" y="245"/>
                  <a:pt x="32" y="245"/>
                </a:cubicBezTo>
                <a:cubicBezTo>
                  <a:pt x="31" y="245"/>
                  <a:pt x="31" y="245"/>
                  <a:pt x="31" y="245"/>
                </a:cubicBezTo>
                <a:cubicBezTo>
                  <a:pt x="31" y="245"/>
                  <a:pt x="31" y="244"/>
                  <a:pt x="31" y="244"/>
                </a:cubicBezTo>
                <a:cubicBezTo>
                  <a:pt x="30" y="244"/>
                  <a:pt x="30" y="244"/>
                  <a:pt x="30" y="244"/>
                </a:cubicBezTo>
                <a:cubicBezTo>
                  <a:pt x="30" y="244"/>
                  <a:pt x="30" y="244"/>
                  <a:pt x="30" y="244"/>
                </a:cubicBezTo>
                <a:cubicBezTo>
                  <a:pt x="26" y="238"/>
                  <a:pt x="26" y="238"/>
                  <a:pt x="26" y="238"/>
                </a:cubicBezTo>
                <a:cubicBezTo>
                  <a:pt x="21" y="245"/>
                  <a:pt x="17" y="256"/>
                  <a:pt x="24" y="266"/>
                </a:cubicBezTo>
                <a:cubicBezTo>
                  <a:pt x="38" y="286"/>
                  <a:pt x="82" y="292"/>
                  <a:pt x="120" y="269"/>
                </a:cubicBezTo>
                <a:cubicBezTo>
                  <a:pt x="136" y="258"/>
                  <a:pt x="148" y="243"/>
                  <a:pt x="159" y="228"/>
                </a:cubicBezTo>
                <a:cubicBezTo>
                  <a:pt x="174" y="208"/>
                  <a:pt x="188" y="189"/>
                  <a:pt x="212" y="184"/>
                </a:cubicBezTo>
                <a:cubicBezTo>
                  <a:pt x="226" y="182"/>
                  <a:pt x="238" y="185"/>
                  <a:pt x="247" y="194"/>
                </a:cubicBezTo>
                <a:cubicBezTo>
                  <a:pt x="258" y="206"/>
                  <a:pt x="261" y="226"/>
                  <a:pt x="256" y="248"/>
                </a:cubicBezTo>
                <a:close/>
                <a:moveTo>
                  <a:pt x="256" y="248"/>
                </a:moveTo>
                <a:cubicBezTo>
                  <a:pt x="256" y="248"/>
                  <a:pt x="256" y="248"/>
                  <a:pt x="256" y="248"/>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18" name="TextBox 17"/>
          <p:cNvSpPr txBox="1"/>
          <p:nvPr/>
        </p:nvSpPr>
        <p:spPr>
          <a:xfrm>
            <a:off x="5358949" y="3504367"/>
            <a:ext cx="1508618" cy="997196"/>
          </a:xfrm>
          <a:prstGeom prst="rect">
            <a:avLst/>
          </a:prstGeom>
          <a:noFill/>
        </p:spPr>
        <p:txBody>
          <a:bodyPr wrap="none" lIns="0" tIns="0" rIns="0" bIns="0" rtlCol="0" anchor="ctr">
            <a:spAutoFit/>
          </a:bodyPr>
          <a:lstStyle/>
          <a:p>
            <a:pPr algn="ctr"/>
            <a:r>
              <a:rPr lang="lt-LT" sz="1200" b="1" dirty="0" smtClean="0">
                <a:solidFill>
                  <a:schemeClr val="tx1">
                    <a:lumMod val="75000"/>
                    <a:lumOff val="25000"/>
                  </a:schemeClr>
                </a:solidFill>
              </a:rPr>
              <a:t>Naudingos informacijos</a:t>
            </a:r>
          </a:p>
          <a:p>
            <a:pPr algn="ctr"/>
            <a:r>
              <a:rPr lang="lt-LT" sz="1200" b="1" dirty="0" smtClean="0">
                <a:solidFill>
                  <a:schemeClr val="tx1">
                    <a:lumMod val="75000"/>
                    <a:lumOff val="25000"/>
                  </a:schemeClr>
                </a:solidFill>
              </a:rPr>
              <a:t>ieškokite:</a:t>
            </a:r>
            <a:endParaRPr lang="lt-LT" sz="1200" b="1" dirty="0">
              <a:solidFill>
                <a:schemeClr val="tx1">
                  <a:lumMod val="75000"/>
                  <a:lumOff val="25000"/>
                </a:schemeClr>
              </a:solidFill>
            </a:endParaRPr>
          </a:p>
          <a:p>
            <a:pPr lvl="0" algn="ctr">
              <a:spcBef>
                <a:spcPct val="20000"/>
              </a:spcBef>
              <a:defRPr/>
            </a:pPr>
            <a:r>
              <a:rPr lang="lt-LT" sz="1200" dirty="0">
                <a:solidFill>
                  <a:schemeClr val="tx1">
                    <a:lumMod val="75000"/>
                    <a:lumOff val="25000"/>
                  </a:schemeClr>
                </a:solidFill>
              </a:rPr>
              <a:t>www.orangeprojects.lt</a:t>
            </a:r>
          </a:p>
          <a:p>
            <a:pPr lvl="0" algn="ctr">
              <a:spcBef>
                <a:spcPct val="20000"/>
              </a:spcBef>
              <a:defRPr/>
            </a:pPr>
            <a:r>
              <a:rPr lang="lt-LT" sz="1200" dirty="0">
                <a:solidFill>
                  <a:schemeClr val="tx1">
                    <a:lumMod val="75000"/>
                    <a:lumOff val="25000"/>
                  </a:schemeClr>
                </a:solidFill>
              </a:rPr>
              <a:t>www.cpva.lt </a:t>
            </a:r>
            <a:endParaRPr lang="en-US" sz="1200" dirty="0">
              <a:solidFill>
                <a:schemeClr val="tx1">
                  <a:lumMod val="75000"/>
                  <a:lumOff val="25000"/>
                </a:schemeClr>
              </a:solidFill>
            </a:endParaRPr>
          </a:p>
          <a:p>
            <a:pPr algn="ctr"/>
            <a:endParaRPr lang="en-US" sz="1200" b="1" dirty="0">
              <a:solidFill>
                <a:schemeClr val="tx1">
                  <a:lumMod val="75000"/>
                  <a:lumOff val="25000"/>
                </a:schemeClr>
              </a:solidFill>
            </a:endParaRPr>
          </a:p>
        </p:txBody>
      </p:sp>
      <p:sp>
        <p:nvSpPr>
          <p:cNvPr id="19" name="Rounded Rectangle 18"/>
          <p:cNvSpPr/>
          <p:nvPr/>
        </p:nvSpPr>
        <p:spPr>
          <a:xfrm>
            <a:off x="5791565" y="2813692"/>
            <a:ext cx="539606" cy="524160"/>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lumMod val="75000"/>
                  <a:lumOff val="25000"/>
                </a:schemeClr>
              </a:solidFill>
            </a:endParaRPr>
          </a:p>
        </p:txBody>
      </p:sp>
      <p:grpSp>
        <p:nvGrpSpPr>
          <p:cNvPr id="20" name="Group 19"/>
          <p:cNvGrpSpPr/>
          <p:nvPr/>
        </p:nvGrpSpPr>
        <p:grpSpPr>
          <a:xfrm>
            <a:off x="5908998" y="2996221"/>
            <a:ext cx="302304" cy="302304"/>
            <a:chOff x="3721100" y="6330951"/>
            <a:chExt cx="530225" cy="530225"/>
          </a:xfrm>
          <a:solidFill>
            <a:schemeClr val="bg1"/>
          </a:solidFill>
        </p:grpSpPr>
        <p:sp>
          <p:nvSpPr>
            <p:cNvPr id="21" name="Freeform 20"/>
            <p:cNvSpPr>
              <a:spLocks noEditPoints="1"/>
            </p:cNvSpPr>
            <p:nvPr/>
          </p:nvSpPr>
          <p:spPr bwMode="auto">
            <a:xfrm>
              <a:off x="3959225" y="6383338"/>
              <a:ext cx="292100" cy="469900"/>
            </a:xfrm>
            <a:custGeom>
              <a:avLst/>
              <a:gdLst/>
              <a:ahLst/>
              <a:cxnLst>
                <a:cxn ang="0">
                  <a:pos x="126" y="33"/>
                </a:cxn>
                <a:cxn ang="0">
                  <a:pos x="122" y="34"/>
                </a:cxn>
                <a:cxn ang="0">
                  <a:pos x="101" y="36"/>
                </a:cxn>
                <a:cxn ang="0">
                  <a:pos x="95" y="46"/>
                </a:cxn>
                <a:cxn ang="0">
                  <a:pos x="90" y="44"/>
                </a:cxn>
                <a:cxn ang="0">
                  <a:pos x="73" y="29"/>
                </a:cxn>
                <a:cxn ang="0">
                  <a:pos x="70" y="21"/>
                </a:cxn>
                <a:cxn ang="0">
                  <a:pos x="67" y="12"/>
                </a:cxn>
                <a:cxn ang="0">
                  <a:pos x="56" y="2"/>
                </a:cxn>
                <a:cxn ang="0">
                  <a:pos x="43" y="0"/>
                </a:cxn>
                <a:cxn ang="0">
                  <a:pos x="43" y="6"/>
                </a:cxn>
                <a:cxn ang="0">
                  <a:pos x="56" y="18"/>
                </a:cxn>
                <a:cxn ang="0">
                  <a:pos x="62" y="25"/>
                </a:cxn>
                <a:cxn ang="0">
                  <a:pos x="55" y="29"/>
                </a:cxn>
                <a:cxn ang="0">
                  <a:pos x="49" y="27"/>
                </a:cxn>
                <a:cxn ang="0">
                  <a:pos x="41" y="24"/>
                </a:cxn>
                <a:cxn ang="0">
                  <a:pos x="41" y="17"/>
                </a:cxn>
                <a:cxn ang="0">
                  <a:pos x="30" y="12"/>
                </a:cxn>
                <a:cxn ang="0">
                  <a:pos x="27" y="28"/>
                </a:cxn>
                <a:cxn ang="0">
                  <a:pos x="15" y="31"/>
                </a:cxn>
                <a:cxn ang="0">
                  <a:pos x="17" y="40"/>
                </a:cxn>
                <a:cxn ang="0">
                  <a:pos x="31" y="42"/>
                </a:cxn>
                <a:cxn ang="0">
                  <a:pos x="34" y="28"/>
                </a:cxn>
                <a:cxn ang="0">
                  <a:pos x="45" y="30"/>
                </a:cxn>
                <a:cxn ang="0">
                  <a:pos x="51" y="33"/>
                </a:cxn>
                <a:cxn ang="0">
                  <a:pos x="60" y="33"/>
                </a:cxn>
                <a:cxn ang="0">
                  <a:pos x="66" y="45"/>
                </a:cxn>
                <a:cxn ang="0">
                  <a:pos x="82" y="62"/>
                </a:cxn>
                <a:cxn ang="0">
                  <a:pos x="81" y="68"/>
                </a:cxn>
                <a:cxn ang="0">
                  <a:pos x="68" y="66"/>
                </a:cxn>
                <a:cxn ang="0">
                  <a:pos x="45" y="78"/>
                </a:cxn>
                <a:cxn ang="0">
                  <a:pos x="29" y="97"/>
                </a:cxn>
                <a:cxn ang="0">
                  <a:pos x="27" y="106"/>
                </a:cxn>
                <a:cxn ang="0">
                  <a:pos x="21" y="106"/>
                </a:cxn>
                <a:cxn ang="0">
                  <a:pos x="11" y="101"/>
                </a:cxn>
                <a:cxn ang="0">
                  <a:pos x="0" y="106"/>
                </a:cxn>
                <a:cxn ang="0">
                  <a:pos x="3" y="117"/>
                </a:cxn>
                <a:cxn ang="0">
                  <a:pos x="7" y="112"/>
                </a:cxn>
                <a:cxn ang="0">
                  <a:pos x="15" y="111"/>
                </a:cxn>
                <a:cxn ang="0">
                  <a:pos x="15" y="121"/>
                </a:cxn>
                <a:cxn ang="0">
                  <a:pos x="21" y="123"/>
                </a:cxn>
                <a:cxn ang="0">
                  <a:pos x="28" y="131"/>
                </a:cxn>
                <a:cxn ang="0">
                  <a:pos x="39" y="128"/>
                </a:cxn>
                <a:cxn ang="0">
                  <a:pos x="51" y="130"/>
                </a:cxn>
                <a:cxn ang="0">
                  <a:pos x="66" y="134"/>
                </a:cxn>
                <a:cxn ang="0">
                  <a:pos x="73" y="134"/>
                </a:cxn>
                <a:cxn ang="0">
                  <a:pos x="85" y="148"/>
                </a:cxn>
                <a:cxn ang="0">
                  <a:pos x="109" y="162"/>
                </a:cxn>
                <a:cxn ang="0">
                  <a:pos x="93" y="191"/>
                </a:cxn>
                <a:cxn ang="0">
                  <a:pos x="77" y="199"/>
                </a:cxn>
                <a:cxn ang="0">
                  <a:pos x="71" y="215"/>
                </a:cxn>
                <a:cxn ang="0">
                  <a:pos x="48" y="231"/>
                </a:cxn>
                <a:cxn ang="0">
                  <a:pos x="45" y="240"/>
                </a:cxn>
                <a:cxn ang="0">
                  <a:pos x="149" y="108"/>
                </a:cxn>
                <a:cxn ang="0">
                  <a:pos x="126" y="33"/>
                </a:cxn>
                <a:cxn ang="0">
                  <a:pos x="126" y="33"/>
                </a:cxn>
                <a:cxn ang="0">
                  <a:pos x="126" y="33"/>
                </a:cxn>
              </a:cxnLst>
              <a:rect l="0" t="0" r="r" b="b"/>
              <a:pathLst>
                <a:path w="149" h="240">
                  <a:moveTo>
                    <a:pt x="126" y="33"/>
                  </a:moveTo>
                  <a:cubicBezTo>
                    <a:pt x="122" y="34"/>
                    <a:pt x="122" y="34"/>
                    <a:pt x="122" y="34"/>
                  </a:cubicBezTo>
                  <a:cubicBezTo>
                    <a:pt x="101" y="36"/>
                    <a:pt x="101" y="36"/>
                    <a:pt x="101" y="36"/>
                  </a:cubicBezTo>
                  <a:cubicBezTo>
                    <a:pt x="95" y="46"/>
                    <a:pt x="95" y="46"/>
                    <a:pt x="95" y="46"/>
                  </a:cubicBezTo>
                  <a:cubicBezTo>
                    <a:pt x="90" y="44"/>
                    <a:pt x="90" y="44"/>
                    <a:pt x="90" y="44"/>
                  </a:cubicBezTo>
                  <a:cubicBezTo>
                    <a:pt x="73" y="29"/>
                    <a:pt x="73" y="29"/>
                    <a:pt x="73" y="29"/>
                  </a:cubicBezTo>
                  <a:cubicBezTo>
                    <a:pt x="70" y="21"/>
                    <a:pt x="70" y="21"/>
                    <a:pt x="70" y="21"/>
                  </a:cubicBezTo>
                  <a:cubicBezTo>
                    <a:pt x="67" y="12"/>
                    <a:pt x="67" y="12"/>
                    <a:pt x="67" y="12"/>
                  </a:cubicBezTo>
                  <a:cubicBezTo>
                    <a:pt x="56" y="2"/>
                    <a:pt x="56" y="2"/>
                    <a:pt x="56" y="2"/>
                  </a:cubicBezTo>
                  <a:cubicBezTo>
                    <a:pt x="43" y="0"/>
                    <a:pt x="43" y="0"/>
                    <a:pt x="43" y="0"/>
                  </a:cubicBezTo>
                  <a:cubicBezTo>
                    <a:pt x="43" y="6"/>
                    <a:pt x="43" y="6"/>
                    <a:pt x="43" y="6"/>
                  </a:cubicBezTo>
                  <a:cubicBezTo>
                    <a:pt x="56" y="18"/>
                    <a:pt x="56" y="18"/>
                    <a:pt x="56" y="18"/>
                  </a:cubicBezTo>
                  <a:cubicBezTo>
                    <a:pt x="62" y="25"/>
                    <a:pt x="62" y="25"/>
                    <a:pt x="62" y="25"/>
                  </a:cubicBezTo>
                  <a:cubicBezTo>
                    <a:pt x="55" y="29"/>
                    <a:pt x="55" y="29"/>
                    <a:pt x="55" y="29"/>
                  </a:cubicBezTo>
                  <a:cubicBezTo>
                    <a:pt x="49" y="27"/>
                    <a:pt x="49" y="27"/>
                    <a:pt x="49" y="27"/>
                  </a:cubicBezTo>
                  <a:cubicBezTo>
                    <a:pt x="41" y="24"/>
                    <a:pt x="41" y="24"/>
                    <a:pt x="41" y="24"/>
                  </a:cubicBezTo>
                  <a:cubicBezTo>
                    <a:pt x="41" y="17"/>
                    <a:pt x="41" y="17"/>
                    <a:pt x="41" y="17"/>
                  </a:cubicBezTo>
                  <a:cubicBezTo>
                    <a:pt x="30" y="12"/>
                    <a:pt x="30" y="12"/>
                    <a:pt x="30" y="12"/>
                  </a:cubicBezTo>
                  <a:cubicBezTo>
                    <a:pt x="27" y="28"/>
                    <a:pt x="27" y="28"/>
                    <a:pt x="27" y="28"/>
                  </a:cubicBezTo>
                  <a:cubicBezTo>
                    <a:pt x="15" y="31"/>
                    <a:pt x="15" y="31"/>
                    <a:pt x="15" y="31"/>
                  </a:cubicBezTo>
                  <a:cubicBezTo>
                    <a:pt x="17" y="40"/>
                    <a:pt x="17" y="40"/>
                    <a:pt x="17" y="40"/>
                  </a:cubicBezTo>
                  <a:cubicBezTo>
                    <a:pt x="31" y="42"/>
                    <a:pt x="31" y="42"/>
                    <a:pt x="31" y="42"/>
                  </a:cubicBezTo>
                  <a:cubicBezTo>
                    <a:pt x="34" y="28"/>
                    <a:pt x="34" y="28"/>
                    <a:pt x="34" y="28"/>
                  </a:cubicBezTo>
                  <a:cubicBezTo>
                    <a:pt x="45" y="30"/>
                    <a:pt x="45" y="30"/>
                    <a:pt x="45" y="30"/>
                  </a:cubicBezTo>
                  <a:cubicBezTo>
                    <a:pt x="51" y="33"/>
                    <a:pt x="51" y="33"/>
                    <a:pt x="51" y="33"/>
                  </a:cubicBezTo>
                  <a:cubicBezTo>
                    <a:pt x="60" y="33"/>
                    <a:pt x="60" y="33"/>
                    <a:pt x="60" y="33"/>
                  </a:cubicBezTo>
                  <a:cubicBezTo>
                    <a:pt x="66" y="45"/>
                    <a:pt x="66" y="45"/>
                    <a:pt x="66" y="45"/>
                  </a:cubicBezTo>
                  <a:cubicBezTo>
                    <a:pt x="82" y="62"/>
                    <a:pt x="82" y="62"/>
                    <a:pt x="82" y="62"/>
                  </a:cubicBezTo>
                  <a:cubicBezTo>
                    <a:pt x="81" y="68"/>
                    <a:pt x="81" y="68"/>
                    <a:pt x="81" y="68"/>
                  </a:cubicBezTo>
                  <a:cubicBezTo>
                    <a:pt x="68" y="66"/>
                    <a:pt x="68" y="66"/>
                    <a:pt x="68" y="66"/>
                  </a:cubicBezTo>
                  <a:cubicBezTo>
                    <a:pt x="45" y="78"/>
                    <a:pt x="45" y="78"/>
                    <a:pt x="45" y="78"/>
                  </a:cubicBezTo>
                  <a:cubicBezTo>
                    <a:pt x="29" y="97"/>
                    <a:pt x="29" y="97"/>
                    <a:pt x="29" y="97"/>
                  </a:cubicBezTo>
                  <a:cubicBezTo>
                    <a:pt x="27" y="106"/>
                    <a:pt x="27" y="106"/>
                    <a:pt x="27" y="106"/>
                  </a:cubicBezTo>
                  <a:cubicBezTo>
                    <a:pt x="21" y="106"/>
                    <a:pt x="21" y="106"/>
                    <a:pt x="21" y="106"/>
                  </a:cubicBezTo>
                  <a:cubicBezTo>
                    <a:pt x="11" y="101"/>
                    <a:pt x="11" y="101"/>
                    <a:pt x="11" y="101"/>
                  </a:cubicBezTo>
                  <a:cubicBezTo>
                    <a:pt x="0" y="106"/>
                    <a:pt x="0" y="106"/>
                    <a:pt x="0" y="106"/>
                  </a:cubicBezTo>
                  <a:cubicBezTo>
                    <a:pt x="3" y="117"/>
                    <a:pt x="3" y="117"/>
                    <a:pt x="3" y="117"/>
                  </a:cubicBezTo>
                  <a:cubicBezTo>
                    <a:pt x="7" y="112"/>
                    <a:pt x="7" y="112"/>
                    <a:pt x="7" y="112"/>
                  </a:cubicBezTo>
                  <a:cubicBezTo>
                    <a:pt x="15" y="111"/>
                    <a:pt x="15" y="111"/>
                    <a:pt x="15" y="111"/>
                  </a:cubicBezTo>
                  <a:cubicBezTo>
                    <a:pt x="15" y="121"/>
                    <a:pt x="15" y="121"/>
                    <a:pt x="15" y="121"/>
                  </a:cubicBezTo>
                  <a:cubicBezTo>
                    <a:pt x="21" y="123"/>
                    <a:pt x="21" y="123"/>
                    <a:pt x="21" y="123"/>
                  </a:cubicBezTo>
                  <a:cubicBezTo>
                    <a:pt x="28" y="131"/>
                    <a:pt x="28" y="131"/>
                    <a:pt x="28" y="131"/>
                  </a:cubicBezTo>
                  <a:cubicBezTo>
                    <a:pt x="39" y="128"/>
                    <a:pt x="39" y="128"/>
                    <a:pt x="39" y="128"/>
                  </a:cubicBezTo>
                  <a:cubicBezTo>
                    <a:pt x="51" y="130"/>
                    <a:pt x="51" y="130"/>
                    <a:pt x="51" y="130"/>
                  </a:cubicBezTo>
                  <a:cubicBezTo>
                    <a:pt x="66" y="134"/>
                    <a:pt x="66" y="134"/>
                    <a:pt x="66" y="134"/>
                  </a:cubicBezTo>
                  <a:cubicBezTo>
                    <a:pt x="73" y="134"/>
                    <a:pt x="73" y="134"/>
                    <a:pt x="73" y="134"/>
                  </a:cubicBezTo>
                  <a:cubicBezTo>
                    <a:pt x="85" y="148"/>
                    <a:pt x="85" y="148"/>
                    <a:pt x="85" y="148"/>
                  </a:cubicBezTo>
                  <a:cubicBezTo>
                    <a:pt x="109" y="162"/>
                    <a:pt x="109" y="162"/>
                    <a:pt x="109" y="162"/>
                  </a:cubicBezTo>
                  <a:cubicBezTo>
                    <a:pt x="93" y="191"/>
                    <a:pt x="93" y="191"/>
                    <a:pt x="93" y="191"/>
                  </a:cubicBezTo>
                  <a:cubicBezTo>
                    <a:pt x="77" y="199"/>
                    <a:pt x="77" y="199"/>
                    <a:pt x="77" y="199"/>
                  </a:cubicBezTo>
                  <a:cubicBezTo>
                    <a:pt x="71" y="215"/>
                    <a:pt x="71" y="215"/>
                    <a:pt x="71" y="215"/>
                  </a:cubicBezTo>
                  <a:cubicBezTo>
                    <a:pt x="48" y="231"/>
                    <a:pt x="48" y="231"/>
                    <a:pt x="48" y="231"/>
                  </a:cubicBezTo>
                  <a:cubicBezTo>
                    <a:pt x="45" y="240"/>
                    <a:pt x="45" y="240"/>
                    <a:pt x="45" y="240"/>
                  </a:cubicBezTo>
                  <a:cubicBezTo>
                    <a:pt x="105" y="226"/>
                    <a:pt x="149" y="172"/>
                    <a:pt x="149" y="108"/>
                  </a:cubicBezTo>
                  <a:cubicBezTo>
                    <a:pt x="149" y="80"/>
                    <a:pt x="141" y="54"/>
                    <a:pt x="126" y="33"/>
                  </a:cubicBezTo>
                  <a:close/>
                  <a:moveTo>
                    <a:pt x="126" y="33"/>
                  </a:moveTo>
                  <a:cubicBezTo>
                    <a:pt x="126" y="33"/>
                    <a:pt x="126" y="33"/>
                    <a:pt x="126" y="3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23" name="Freeform 22"/>
            <p:cNvSpPr>
              <a:spLocks noEditPoints="1"/>
            </p:cNvSpPr>
            <p:nvPr/>
          </p:nvSpPr>
          <p:spPr bwMode="auto">
            <a:xfrm>
              <a:off x="3721100" y="6457951"/>
              <a:ext cx="307975" cy="403225"/>
            </a:xfrm>
            <a:custGeom>
              <a:avLst/>
              <a:gdLst/>
              <a:ahLst/>
              <a:cxnLst>
                <a:cxn ang="0">
                  <a:pos x="151" y="141"/>
                </a:cxn>
                <a:cxn ang="0">
                  <a:pos x="141" y="123"/>
                </a:cxn>
                <a:cxn ang="0">
                  <a:pos x="150" y="104"/>
                </a:cxn>
                <a:cxn ang="0">
                  <a:pos x="141" y="101"/>
                </a:cxn>
                <a:cxn ang="0">
                  <a:pos x="131" y="91"/>
                </a:cxn>
                <a:cxn ang="0">
                  <a:pos x="109" y="86"/>
                </a:cxn>
                <a:cxn ang="0">
                  <a:pos x="101" y="70"/>
                </a:cxn>
                <a:cxn ang="0">
                  <a:pos x="101" y="80"/>
                </a:cxn>
                <a:cxn ang="0">
                  <a:pos x="98" y="80"/>
                </a:cxn>
                <a:cxn ang="0">
                  <a:pos x="78" y="53"/>
                </a:cxn>
                <a:cxn ang="0">
                  <a:pos x="78" y="31"/>
                </a:cxn>
                <a:cxn ang="0">
                  <a:pos x="64" y="8"/>
                </a:cxn>
                <a:cxn ang="0">
                  <a:pos x="42" y="12"/>
                </a:cxn>
                <a:cxn ang="0">
                  <a:pos x="26" y="12"/>
                </a:cxn>
                <a:cxn ang="0">
                  <a:pos x="19" y="7"/>
                </a:cxn>
                <a:cxn ang="0">
                  <a:pos x="28" y="0"/>
                </a:cxn>
                <a:cxn ang="0">
                  <a:pos x="19" y="2"/>
                </a:cxn>
                <a:cxn ang="0">
                  <a:pos x="0" y="70"/>
                </a:cxn>
                <a:cxn ang="0">
                  <a:pos x="136" y="206"/>
                </a:cxn>
                <a:cxn ang="0">
                  <a:pos x="153" y="205"/>
                </a:cxn>
                <a:cxn ang="0">
                  <a:pos x="151" y="188"/>
                </a:cxn>
                <a:cxn ang="0">
                  <a:pos x="157" y="163"/>
                </a:cxn>
                <a:cxn ang="0">
                  <a:pos x="151" y="141"/>
                </a:cxn>
                <a:cxn ang="0">
                  <a:pos x="151" y="141"/>
                </a:cxn>
                <a:cxn ang="0">
                  <a:pos x="151" y="141"/>
                </a:cxn>
              </a:cxnLst>
              <a:rect l="0" t="0" r="r" b="b"/>
              <a:pathLst>
                <a:path w="157" h="206">
                  <a:moveTo>
                    <a:pt x="151" y="141"/>
                  </a:moveTo>
                  <a:cubicBezTo>
                    <a:pt x="141" y="123"/>
                    <a:pt x="141" y="123"/>
                    <a:pt x="141" y="123"/>
                  </a:cubicBezTo>
                  <a:cubicBezTo>
                    <a:pt x="150" y="104"/>
                    <a:pt x="150" y="104"/>
                    <a:pt x="150" y="104"/>
                  </a:cubicBezTo>
                  <a:cubicBezTo>
                    <a:pt x="141" y="101"/>
                    <a:pt x="141" y="101"/>
                    <a:pt x="141" y="101"/>
                  </a:cubicBezTo>
                  <a:cubicBezTo>
                    <a:pt x="131" y="91"/>
                    <a:pt x="131" y="91"/>
                    <a:pt x="131" y="91"/>
                  </a:cubicBezTo>
                  <a:cubicBezTo>
                    <a:pt x="109" y="86"/>
                    <a:pt x="109" y="86"/>
                    <a:pt x="109" y="86"/>
                  </a:cubicBezTo>
                  <a:cubicBezTo>
                    <a:pt x="101" y="70"/>
                    <a:pt x="101" y="70"/>
                    <a:pt x="101" y="70"/>
                  </a:cubicBezTo>
                  <a:cubicBezTo>
                    <a:pt x="101" y="80"/>
                    <a:pt x="101" y="80"/>
                    <a:pt x="101" y="80"/>
                  </a:cubicBezTo>
                  <a:cubicBezTo>
                    <a:pt x="98" y="80"/>
                    <a:pt x="98" y="80"/>
                    <a:pt x="98" y="80"/>
                  </a:cubicBezTo>
                  <a:cubicBezTo>
                    <a:pt x="78" y="53"/>
                    <a:pt x="78" y="53"/>
                    <a:pt x="78" y="53"/>
                  </a:cubicBezTo>
                  <a:cubicBezTo>
                    <a:pt x="78" y="31"/>
                    <a:pt x="78" y="31"/>
                    <a:pt x="78" y="31"/>
                  </a:cubicBezTo>
                  <a:cubicBezTo>
                    <a:pt x="64" y="8"/>
                    <a:pt x="64" y="8"/>
                    <a:pt x="64" y="8"/>
                  </a:cubicBezTo>
                  <a:cubicBezTo>
                    <a:pt x="42" y="12"/>
                    <a:pt x="42" y="12"/>
                    <a:pt x="42" y="12"/>
                  </a:cubicBezTo>
                  <a:cubicBezTo>
                    <a:pt x="26" y="12"/>
                    <a:pt x="26" y="12"/>
                    <a:pt x="26" y="12"/>
                  </a:cubicBezTo>
                  <a:cubicBezTo>
                    <a:pt x="19" y="7"/>
                    <a:pt x="19" y="7"/>
                    <a:pt x="19" y="7"/>
                  </a:cubicBezTo>
                  <a:cubicBezTo>
                    <a:pt x="28" y="0"/>
                    <a:pt x="28" y="0"/>
                    <a:pt x="28" y="0"/>
                  </a:cubicBezTo>
                  <a:cubicBezTo>
                    <a:pt x="19" y="2"/>
                    <a:pt x="19" y="2"/>
                    <a:pt x="19" y="2"/>
                  </a:cubicBezTo>
                  <a:cubicBezTo>
                    <a:pt x="7" y="22"/>
                    <a:pt x="0" y="45"/>
                    <a:pt x="0" y="70"/>
                  </a:cubicBezTo>
                  <a:cubicBezTo>
                    <a:pt x="0" y="145"/>
                    <a:pt x="61" y="206"/>
                    <a:pt x="136" y="206"/>
                  </a:cubicBezTo>
                  <a:cubicBezTo>
                    <a:pt x="141" y="206"/>
                    <a:pt x="147" y="205"/>
                    <a:pt x="153" y="205"/>
                  </a:cubicBezTo>
                  <a:cubicBezTo>
                    <a:pt x="151" y="188"/>
                    <a:pt x="151" y="188"/>
                    <a:pt x="151" y="188"/>
                  </a:cubicBezTo>
                  <a:cubicBezTo>
                    <a:pt x="151" y="188"/>
                    <a:pt x="157" y="164"/>
                    <a:pt x="157" y="163"/>
                  </a:cubicBezTo>
                  <a:cubicBezTo>
                    <a:pt x="157" y="162"/>
                    <a:pt x="151" y="141"/>
                    <a:pt x="151" y="141"/>
                  </a:cubicBezTo>
                  <a:close/>
                  <a:moveTo>
                    <a:pt x="151" y="141"/>
                  </a:moveTo>
                  <a:cubicBezTo>
                    <a:pt x="151" y="141"/>
                    <a:pt x="151" y="141"/>
                    <a:pt x="151" y="141"/>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33" name="Freeform 32"/>
            <p:cNvSpPr>
              <a:spLocks noEditPoints="1"/>
            </p:cNvSpPr>
            <p:nvPr/>
          </p:nvSpPr>
          <p:spPr bwMode="auto">
            <a:xfrm>
              <a:off x="3781425" y="6330951"/>
              <a:ext cx="317500" cy="95250"/>
            </a:xfrm>
            <a:custGeom>
              <a:avLst/>
              <a:gdLst/>
              <a:ahLst/>
              <a:cxnLst>
                <a:cxn ang="0">
                  <a:pos x="19" y="43"/>
                </a:cxn>
                <a:cxn ang="0">
                  <a:pos x="44" y="40"/>
                </a:cxn>
                <a:cxn ang="0">
                  <a:pos x="55" y="34"/>
                </a:cxn>
                <a:cxn ang="0">
                  <a:pos x="67" y="37"/>
                </a:cxn>
                <a:cxn ang="0">
                  <a:pos x="87" y="36"/>
                </a:cxn>
                <a:cxn ang="0">
                  <a:pos x="94" y="26"/>
                </a:cxn>
                <a:cxn ang="0">
                  <a:pos x="104" y="27"/>
                </a:cxn>
                <a:cxn ang="0">
                  <a:pos x="128" y="25"/>
                </a:cxn>
                <a:cxn ang="0">
                  <a:pos x="135" y="18"/>
                </a:cxn>
                <a:cxn ang="0">
                  <a:pos x="144" y="11"/>
                </a:cxn>
                <a:cxn ang="0">
                  <a:pos x="157" y="13"/>
                </a:cxn>
                <a:cxn ang="0">
                  <a:pos x="162" y="13"/>
                </a:cxn>
                <a:cxn ang="0">
                  <a:pos x="105" y="0"/>
                </a:cxn>
                <a:cxn ang="0">
                  <a:pos x="0" y="49"/>
                </a:cxn>
                <a:cxn ang="0">
                  <a:pos x="0" y="49"/>
                </a:cxn>
                <a:cxn ang="0">
                  <a:pos x="19" y="43"/>
                </a:cxn>
                <a:cxn ang="0">
                  <a:pos x="110" y="13"/>
                </a:cxn>
                <a:cxn ang="0">
                  <a:pos x="124" y="5"/>
                </a:cxn>
                <a:cxn ang="0">
                  <a:pos x="133" y="11"/>
                </a:cxn>
                <a:cxn ang="0">
                  <a:pos x="120" y="20"/>
                </a:cxn>
                <a:cxn ang="0">
                  <a:pos x="108" y="22"/>
                </a:cxn>
                <a:cxn ang="0">
                  <a:pos x="102" y="18"/>
                </a:cxn>
                <a:cxn ang="0">
                  <a:pos x="110" y="13"/>
                </a:cxn>
                <a:cxn ang="0">
                  <a:pos x="69" y="14"/>
                </a:cxn>
                <a:cxn ang="0">
                  <a:pos x="75" y="17"/>
                </a:cxn>
                <a:cxn ang="0">
                  <a:pos x="83" y="14"/>
                </a:cxn>
                <a:cxn ang="0">
                  <a:pos x="88" y="22"/>
                </a:cxn>
                <a:cxn ang="0">
                  <a:pos x="69" y="27"/>
                </a:cxn>
                <a:cxn ang="0">
                  <a:pos x="60" y="21"/>
                </a:cxn>
                <a:cxn ang="0">
                  <a:pos x="69" y="14"/>
                </a:cxn>
                <a:cxn ang="0">
                  <a:pos x="69" y="14"/>
                </a:cxn>
                <a:cxn ang="0">
                  <a:pos x="69" y="14"/>
                </a:cxn>
              </a:cxnLst>
              <a:rect l="0" t="0" r="r" b="b"/>
              <a:pathLst>
                <a:path w="162" h="49">
                  <a:moveTo>
                    <a:pt x="19" y="43"/>
                  </a:moveTo>
                  <a:cubicBezTo>
                    <a:pt x="44" y="40"/>
                    <a:pt x="44" y="40"/>
                    <a:pt x="44" y="40"/>
                  </a:cubicBezTo>
                  <a:cubicBezTo>
                    <a:pt x="55" y="34"/>
                    <a:pt x="55" y="34"/>
                    <a:pt x="55" y="34"/>
                  </a:cubicBezTo>
                  <a:cubicBezTo>
                    <a:pt x="67" y="37"/>
                    <a:pt x="67" y="37"/>
                    <a:pt x="67" y="37"/>
                  </a:cubicBezTo>
                  <a:cubicBezTo>
                    <a:pt x="87" y="36"/>
                    <a:pt x="87" y="36"/>
                    <a:pt x="87" y="36"/>
                  </a:cubicBezTo>
                  <a:cubicBezTo>
                    <a:pt x="94" y="26"/>
                    <a:pt x="94" y="26"/>
                    <a:pt x="94" y="26"/>
                  </a:cubicBezTo>
                  <a:cubicBezTo>
                    <a:pt x="104" y="27"/>
                    <a:pt x="104" y="27"/>
                    <a:pt x="104" y="27"/>
                  </a:cubicBezTo>
                  <a:cubicBezTo>
                    <a:pt x="128" y="25"/>
                    <a:pt x="128" y="25"/>
                    <a:pt x="128" y="25"/>
                  </a:cubicBezTo>
                  <a:cubicBezTo>
                    <a:pt x="135" y="18"/>
                    <a:pt x="135" y="18"/>
                    <a:pt x="135" y="18"/>
                  </a:cubicBezTo>
                  <a:cubicBezTo>
                    <a:pt x="144" y="11"/>
                    <a:pt x="144" y="11"/>
                    <a:pt x="144" y="11"/>
                  </a:cubicBezTo>
                  <a:cubicBezTo>
                    <a:pt x="157" y="13"/>
                    <a:pt x="157" y="13"/>
                    <a:pt x="157" y="13"/>
                  </a:cubicBezTo>
                  <a:cubicBezTo>
                    <a:pt x="162" y="13"/>
                    <a:pt x="162" y="13"/>
                    <a:pt x="162" y="13"/>
                  </a:cubicBezTo>
                  <a:cubicBezTo>
                    <a:pt x="145" y="4"/>
                    <a:pt x="125" y="0"/>
                    <a:pt x="105" y="0"/>
                  </a:cubicBezTo>
                  <a:cubicBezTo>
                    <a:pt x="63" y="0"/>
                    <a:pt x="25" y="19"/>
                    <a:pt x="0" y="49"/>
                  </a:cubicBezTo>
                  <a:cubicBezTo>
                    <a:pt x="0" y="49"/>
                    <a:pt x="0" y="49"/>
                    <a:pt x="0" y="49"/>
                  </a:cubicBezTo>
                  <a:lnTo>
                    <a:pt x="19" y="43"/>
                  </a:lnTo>
                  <a:close/>
                  <a:moveTo>
                    <a:pt x="110" y="13"/>
                  </a:moveTo>
                  <a:cubicBezTo>
                    <a:pt x="124" y="5"/>
                    <a:pt x="124" y="5"/>
                    <a:pt x="124" y="5"/>
                  </a:cubicBezTo>
                  <a:cubicBezTo>
                    <a:pt x="133" y="11"/>
                    <a:pt x="133" y="11"/>
                    <a:pt x="133" y="11"/>
                  </a:cubicBezTo>
                  <a:cubicBezTo>
                    <a:pt x="120" y="20"/>
                    <a:pt x="120" y="20"/>
                    <a:pt x="120" y="20"/>
                  </a:cubicBezTo>
                  <a:cubicBezTo>
                    <a:pt x="108" y="22"/>
                    <a:pt x="108" y="22"/>
                    <a:pt x="108" y="22"/>
                  </a:cubicBezTo>
                  <a:cubicBezTo>
                    <a:pt x="102" y="18"/>
                    <a:pt x="102" y="18"/>
                    <a:pt x="102" y="18"/>
                  </a:cubicBezTo>
                  <a:lnTo>
                    <a:pt x="110" y="13"/>
                  </a:lnTo>
                  <a:close/>
                  <a:moveTo>
                    <a:pt x="69" y="14"/>
                  </a:moveTo>
                  <a:cubicBezTo>
                    <a:pt x="75" y="17"/>
                    <a:pt x="75" y="17"/>
                    <a:pt x="75" y="17"/>
                  </a:cubicBezTo>
                  <a:cubicBezTo>
                    <a:pt x="83" y="14"/>
                    <a:pt x="83" y="14"/>
                    <a:pt x="83" y="14"/>
                  </a:cubicBezTo>
                  <a:cubicBezTo>
                    <a:pt x="88" y="22"/>
                    <a:pt x="88" y="22"/>
                    <a:pt x="88" y="22"/>
                  </a:cubicBezTo>
                  <a:cubicBezTo>
                    <a:pt x="69" y="27"/>
                    <a:pt x="69" y="27"/>
                    <a:pt x="69" y="27"/>
                  </a:cubicBezTo>
                  <a:cubicBezTo>
                    <a:pt x="60" y="21"/>
                    <a:pt x="60" y="21"/>
                    <a:pt x="60" y="21"/>
                  </a:cubicBezTo>
                  <a:cubicBezTo>
                    <a:pt x="60" y="21"/>
                    <a:pt x="69" y="16"/>
                    <a:pt x="69" y="14"/>
                  </a:cubicBezTo>
                  <a:close/>
                  <a:moveTo>
                    <a:pt x="69" y="14"/>
                  </a:moveTo>
                  <a:cubicBezTo>
                    <a:pt x="69" y="14"/>
                    <a:pt x="69" y="14"/>
                    <a:pt x="69" y="14"/>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grpSp>
      <p:sp>
        <p:nvSpPr>
          <p:cNvPr id="35" name="TextBox 34"/>
          <p:cNvSpPr txBox="1"/>
          <p:nvPr/>
        </p:nvSpPr>
        <p:spPr>
          <a:xfrm>
            <a:off x="7060490" y="3399426"/>
            <a:ext cx="1535592" cy="1181862"/>
          </a:xfrm>
          <a:prstGeom prst="rect">
            <a:avLst/>
          </a:prstGeom>
          <a:noFill/>
        </p:spPr>
        <p:txBody>
          <a:bodyPr wrap="square" lIns="0" tIns="0" rIns="0" bIns="0" rtlCol="0" anchor="ctr">
            <a:spAutoFit/>
          </a:bodyPr>
          <a:lstStyle/>
          <a:p>
            <a:pPr algn="ctr">
              <a:defRPr/>
            </a:pPr>
            <a:r>
              <a:rPr lang="lt-LT" sz="1200" b="1" dirty="0" smtClean="0">
                <a:solidFill>
                  <a:schemeClr val="tx1">
                    <a:lumMod val="75000"/>
                    <a:lumOff val="25000"/>
                  </a:schemeClr>
                </a:solidFill>
              </a:rPr>
              <a:t>URM</a:t>
            </a:r>
          </a:p>
          <a:p>
            <a:pPr algn="ctr">
              <a:defRPr/>
            </a:pPr>
            <a:r>
              <a:rPr lang="lt-LT" sz="1200" b="1" dirty="0" smtClean="0">
                <a:solidFill>
                  <a:schemeClr val="tx1">
                    <a:lumMod val="75000"/>
                    <a:lumOff val="25000"/>
                  </a:schemeClr>
                </a:solidFill>
              </a:rPr>
              <a:t>konsultacijos dėl 19 koncepcijos turinio teikiamos:</a:t>
            </a:r>
            <a:endParaRPr lang="lt-LT" sz="1200" b="1" dirty="0">
              <a:solidFill>
                <a:schemeClr val="tx1">
                  <a:lumMod val="75000"/>
                  <a:lumOff val="25000"/>
                </a:schemeClr>
              </a:solidFill>
            </a:endParaRPr>
          </a:p>
          <a:p>
            <a:pPr algn="ctr">
              <a:spcBef>
                <a:spcPct val="20000"/>
              </a:spcBef>
              <a:defRPr/>
            </a:pPr>
            <a:r>
              <a:rPr lang="lt-LT" sz="1200" dirty="0">
                <a:solidFill>
                  <a:schemeClr val="tx1">
                    <a:lumMod val="75000"/>
                    <a:lumOff val="25000"/>
                  </a:schemeClr>
                </a:solidFill>
              </a:rPr>
              <a:t>tel. 8 706 52985 ir</a:t>
            </a:r>
          </a:p>
          <a:p>
            <a:pPr algn="ctr">
              <a:spcBef>
                <a:spcPct val="20000"/>
              </a:spcBef>
              <a:defRPr/>
            </a:pPr>
            <a:r>
              <a:rPr lang="lt-LT" sz="1200" dirty="0">
                <a:solidFill>
                  <a:schemeClr val="tx1">
                    <a:lumMod val="75000"/>
                    <a:lumOff val="25000"/>
                  </a:schemeClr>
                </a:solidFill>
              </a:rPr>
              <a:t>el. p.: projektai@urm.lt</a:t>
            </a:r>
          </a:p>
        </p:txBody>
      </p:sp>
      <p:sp>
        <p:nvSpPr>
          <p:cNvPr id="36" name="Rounded Rectangle 35"/>
          <p:cNvSpPr/>
          <p:nvPr/>
        </p:nvSpPr>
        <p:spPr>
          <a:xfrm>
            <a:off x="7578490" y="2794672"/>
            <a:ext cx="539606" cy="52416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smtClean="0">
              <a:solidFill>
                <a:schemeClr val="tx1">
                  <a:lumMod val="75000"/>
                  <a:lumOff val="25000"/>
                </a:schemeClr>
              </a:solidFill>
              <a:latin typeface="FontAwesome" pitchFamily="2" charset="0"/>
            </a:endParaRPr>
          </a:p>
        </p:txBody>
      </p:sp>
      <p:sp>
        <p:nvSpPr>
          <p:cNvPr id="38" name="Freeform 37"/>
          <p:cNvSpPr>
            <a:spLocks noEditPoints="1"/>
          </p:cNvSpPr>
          <p:nvPr/>
        </p:nvSpPr>
        <p:spPr bwMode="auto">
          <a:xfrm>
            <a:off x="7672155" y="2913621"/>
            <a:ext cx="352277" cy="397523"/>
          </a:xfrm>
          <a:custGeom>
            <a:avLst/>
            <a:gdLst/>
            <a:ahLst/>
            <a:cxnLst>
              <a:cxn ang="0">
                <a:pos x="256" y="248"/>
              </a:cxn>
              <a:cxn ang="0">
                <a:pos x="247" y="253"/>
              </a:cxn>
              <a:cxn ang="0">
                <a:pos x="242" y="244"/>
              </a:cxn>
              <a:cxn ang="0">
                <a:pos x="236" y="204"/>
              </a:cxn>
              <a:cxn ang="0">
                <a:pos x="214" y="199"/>
              </a:cxn>
              <a:cxn ang="0">
                <a:pos x="171" y="236"/>
              </a:cxn>
              <a:cxn ang="0">
                <a:pos x="127" y="281"/>
              </a:cxn>
              <a:cxn ang="0">
                <a:pos x="68" y="299"/>
              </a:cxn>
              <a:cxn ang="0">
                <a:pos x="62" y="298"/>
              </a:cxn>
              <a:cxn ang="0">
                <a:pos x="12" y="274"/>
              </a:cxn>
              <a:cxn ang="0">
                <a:pos x="16" y="225"/>
              </a:cxn>
              <a:cxn ang="0">
                <a:pos x="9" y="215"/>
              </a:cxn>
              <a:cxn ang="0">
                <a:pos x="12" y="191"/>
              </a:cxn>
              <a:cxn ang="0">
                <a:pos x="60" y="154"/>
              </a:cxn>
              <a:cxn ang="0">
                <a:pos x="71" y="151"/>
              </a:cxn>
              <a:cxn ang="0">
                <a:pos x="84" y="158"/>
              </a:cxn>
              <a:cxn ang="0">
                <a:pos x="102" y="181"/>
              </a:cxn>
              <a:cxn ang="0">
                <a:pos x="150" y="146"/>
              </a:cxn>
              <a:cxn ang="0">
                <a:pos x="184" y="98"/>
              </a:cxn>
              <a:cxn ang="0">
                <a:pos x="161" y="79"/>
              </a:cxn>
              <a:cxn ang="0">
                <a:pos x="158" y="56"/>
              </a:cxn>
              <a:cxn ang="0">
                <a:pos x="194" y="7"/>
              </a:cxn>
              <a:cxn ang="0">
                <a:pos x="208" y="0"/>
              </a:cxn>
              <a:cxn ang="0">
                <a:pos x="218" y="3"/>
              </a:cxn>
              <a:cxn ang="0">
                <a:pos x="246" y="25"/>
              </a:cxn>
              <a:cxn ang="0">
                <a:pos x="246" y="25"/>
              </a:cxn>
              <a:cxn ang="0">
                <a:pos x="247" y="25"/>
              </a:cxn>
              <a:cxn ang="0">
                <a:pos x="247" y="26"/>
              </a:cxn>
              <a:cxn ang="0">
                <a:pos x="247" y="26"/>
              </a:cxn>
              <a:cxn ang="0">
                <a:pos x="248" y="27"/>
              </a:cxn>
              <a:cxn ang="0">
                <a:pos x="248" y="27"/>
              </a:cxn>
              <a:cxn ang="0">
                <a:pos x="249" y="29"/>
              </a:cxn>
              <a:cxn ang="0">
                <a:pos x="249" y="29"/>
              </a:cxn>
              <a:cxn ang="0">
                <a:pos x="181" y="178"/>
              </a:cxn>
              <a:cxn ang="0">
                <a:pos x="49" y="248"/>
              </a:cxn>
              <a:cxn ang="0">
                <a:pos x="49" y="248"/>
              </a:cxn>
              <a:cxn ang="0">
                <a:pos x="34" y="246"/>
              </a:cxn>
              <a:cxn ang="0">
                <a:pos x="34" y="246"/>
              </a:cxn>
              <a:cxn ang="0">
                <a:pos x="33" y="246"/>
              </a:cxn>
              <a:cxn ang="0">
                <a:pos x="32" y="246"/>
              </a:cxn>
              <a:cxn ang="0">
                <a:pos x="32" y="245"/>
              </a:cxn>
              <a:cxn ang="0">
                <a:pos x="31" y="245"/>
              </a:cxn>
              <a:cxn ang="0">
                <a:pos x="31" y="244"/>
              </a:cxn>
              <a:cxn ang="0">
                <a:pos x="30" y="244"/>
              </a:cxn>
              <a:cxn ang="0">
                <a:pos x="30" y="244"/>
              </a:cxn>
              <a:cxn ang="0">
                <a:pos x="26" y="238"/>
              </a:cxn>
              <a:cxn ang="0">
                <a:pos x="24" y="266"/>
              </a:cxn>
              <a:cxn ang="0">
                <a:pos x="120" y="269"/>
              </a:cxn>
              <a:cxn ang="0">
                <a:pos x="159" y="228"/>
              </a:cxn>
              <a:cxn ang="0">
                <a:pos x="212" y="184"/>
              </a:cxn>
              <a:cxn ang="0">
                <a:pos x="247" y="194"/>
              </a:cxn>
              <a:cxn ang="0">
                <a:pos x="256" y="248"/>
              </a:cxn>
              <a:cxn ang="0">
                <a:pos x="256" y="248"/>
              </a:cxn>
              <a:cxn ang="0">
                <a:pos x="256" y="248"/>
              </a:cxn>
            </a:cxnLst>
            <a:rect l="0" t="0" r="r" b="b"/>
            <a:pathLst>
              <a:path w="265" h="299">
                <a:moveTo>
                  <a:pt x="256" y="248"/>
                </a:moveTo>
                <a:cubicBezTo>
                  <a:pt x="255" y="252"/>
                  <a:pt x="251" y="254"/>
                  <a:pt x="247" y="253"/>
                </a:cubicBezTo>
                <a:cubicBezTo>
                  <a:pt x="243" y="252"/>
                  <a:pt x="241" y="248"/>
                  <a:pt x="242" y="244"/>
                </a:cubicBezTo>
                <a:cubicBezTo>
                  <a:pt x="246" y="227"/>
                  <a:pt x="244" y="212"/>
                  <a:pt x="236" y="204"/>
                </a:cubicBezTo>
                <a:cubicBezTo>
                  <a:pt x="231" y="199"/>
                  <a:pt x="224" y="197"/>
                  <a:pt x="214" y="199"/>
                </a:cubicBezTo>
                <a:cubicBezTo>
                  <a:pt x="196" y="202"/>
                  <a:pt x="184" y="218"/>
                  <a:pt x="171" y="236"/>
                </a:cubicBezTo>
                <a:cubicBezTo>
                  <a:pt x="159" y="252"/>
                  <a:pt x="146" y="269"/>
                  <a:pt x="127" y="281"/>
                </a:cubicBezTo>
                <a:cubicBezTo>
                  <a:pt x="109" y="292"/>
                  <a:pt x="88" y="299"/>
                  <a:pt x="68" y="299"/>
                </a:cubicBezTo>
                <a:cubicBezTo>
                  <a:pt x="66" y="299"/>
                  <a:pt x="64" y="299"/>
                  <a:pt x="62" y="298"/>
                </a:cubicBezTo>
                <a:cubicBezTo>
                  <a:pt x="40" y="297"/>
                  <a:pt x="22" y="288"/>
                  <a:pt x="12" y="274"/>
                </a:cubicBezTo>
                <a:cubicBezTo>
                  <a:pt x="0" y="256"/>
                  <a:pt x="7" y="238"/>
                  <a:pt x="16" y="225"/>
                </a:cubicBezTo>
                <a:cubicBezTo>
                  <a:pt x="9" y="215"/>
                  <a:pt x="9" y="215"/>
                  <a:pt x="9" y="215"/>
                </a:cubicBezTo>
                <a:cubicBezTo>
                  <a:pt x="3" y="208"/>
                  <a:pt x="5" y="197"/>
                  <a:pt x="12" y="191"/>
                </a:cubicBezTo>
                <a:cubicBezTo>
                  <a:pt x="60" y="154"/>
                  <a:pt x="60" y="154"/>
                  <a:pt x="60" y="154"/>
                </a:cubicBezTo>
                <a:cubicBezTo>
                  <a:pt x="63" y="152"/>
                  <a:pt x="67" y="151"/>
                  <a:pt x="71" y="151"/>
                </a:cubicBezTo>
                <a:cubicBezTo>
                  <a:pt x="76" y="151"/>
                  <a:pt x="81" y="153"/>
                  <a:pt x="84" y="158"/>
                </a:cubicBezTo>
                <a:cubicBezTo>
                  <a:pt x="102" y="181"/>
                  <a:pt x="102" y="181"/>
                  <a:pt x="102" y="181"/>
                </a:cubicBezTo>
                <a:cubicBezTo>
                  <a:pt x="116" y="175"/>
                  <a:pt x="132" y="164"/>
                  <a:pt x="150" y="146"/>
                </a:cubicBezTo>
                <a:cubicBezTo>
                  <a:pt x="168" y="128"/>
                  <a:pt x="178" y="112"/>
                  <a:pt x="184" y="98"/>
                </a:cubicBezTo>
                <a:cubicBezTo>
                  <a:pt x="161" y="79"/>
                  <a:pt x="161" y="79"/>
                  <a:pt x="161" y="79"/>
                </a:cubicBezTo>
                <a:cubicBezTo>
                  <a:pt x="153" y="74"/>
                  <a:pt x="152" y="63"/>
                  <a:pt x="158" y="56"/>
                </a:cubicBezTo>
                <a:cubicBezTo>
                  <a:pt x="194" y="7"/>
                  <a:pt x="194" y="7"/>
                  <a:pt x="194" y="7"/>
                </a:cubicBezTo>
                <a:cubicBezTo>
                  <a:pt x="197" y="2"/>
                  <a:pt x="202" y="0"/>
                  <a:pt x="208" y="0"/>
                </a:cubicBezTo>
                <a:cubicBezTo>
                  <a:pt x="212" y="0"/>
                  <a:pt x="215" y="1"/>
                  <a:pt x="218" y="3"/>
                </a:cubicBezTo>
                <a:cubicBezTo>
                  <a:pt x="246" y="25"/>
                  <a:pt x="246" y="25"/>
                  <a:pt x="246" y="25"/>
                </a:cubicBezTo>
                <a:cubicBezTo>
                  <a:pt x="246" y="25"/>
                  <a:pt x="246" y="25"/>
                  <a:pt x="246" y="25"/>
                </a:cubicBezTo>
                <a:cubicBezTo>
                  <a:pt x="246" y="25"/>
                  <a:pt x="246" y="25"/>
                  <a:pt x="247" y="25"/>
                </a:cubicBezTo>
                <a:cubicBezTo>
                  <a:pt x="247" y="26"/>
                  <a:pt x="247" y="26"/>
                  <a:pt x="247" y="26"/>
                </a:cubicBezTo>
                <a:cubicBezTo>
                  <a:pt x="247" y="26"/>
                  <a:pt x="247" y="26"/>
                  <a:pt x="247" y="26"/>
                </a:cubicBezTo>
                <a:cubicBezTo>
                  <a:pt x="248" y="27"/>
                  <a:pt x="248" y="27"/>
                  <a:pt x="248" y="27"/>
                </a:cubicBezTo>
                <a:cubicBezTo>
                  <a:pt x="248" y="27"/>
                  <a:pt x="248" y="27"/>
                  <a:pt x="248" y="27"/>
                </a:cubicBezTo>
                <a:cubicBezTo>
                  <a:pt x="248" y="28"/>
                  <a:pt x="248" y="28"/>
                  <a:pt x="249" y="29"/>
                </a:cubicBezTo>
                <a:cubicBezTo>
                  <a:pt x="249" y="29"/>
                  <a:pt x="249" y="29"/>
                  <a:pt x="249" y="29"/>
                </a:cubicBezTo>
                <a:cubicBezTo>
                  <a:pt x="249" y="31"/>
                  <a:pt x="265" y="93"/>
                  <a:pt x="181" y="178"/>
                </a:cubicBezTo>
                <a:cubicBezTo>
                  <a:pt x="121" y="239"/>
                  <a:pt x="72" y="248"/>
                  <a:pt x="49" y="248"/>
                </a:cubicBezTo>
                <a:cubicBezTo>
                  <a:pt x="49" y="248"/>
                  <a:pt x="49" y="248"/>
                  <a:pt x="49" y="248"/>
                </a:cubicBezTo>
                <a:cubicBezTo>
                  <a:pt x="40" y="248"/>
                  <a:pt x="34" y="246"/>
                  <a:pt x="34" y="246"/>
                </a:cubicBezTo>
                <a:cubicBezTo>
                  <a:pt x="34" y="246"/>
                  <a:pt x="34" y="246"/>
                  <a:pt x="34" y="246"/>
                </a:cubicBezTo>
                <a:cubicBezTo>
                  <a:pt x="33" y="246"/>
                  <a:pt x="33" y="246"/>
                  <a:pt x="33" y="246"/>
                </a:cubicBezTo>
                <a:cubicBezTo>
                  <a:pt x="33" y="246"/>
                  <a:pt x="33" y="246"/>
                  <a:pt x="32" y="246"/>
                </a:cubicBezTo>
                <a:cubicBezTo>
                  <a:pt x="32" y="245"/>
                  <a:pt x="32" y="245"/>
                  <a:pt x="32" y="245"/>
                </a:cubicBezTo>
                <a:cubicBezTo>
                  <a:pt x="31" y="245"/>
                  <a:pt x="31" y="245"/>
                  <a:pt x="31" y="245"/>
                </a:cubicBezTo>
                <a:cubicBezTo>
                  <a:pt x="31" y="245"/>
                  <a:pt x="31" y="244"/>
                  <a:pt x="31" y="244"/>
                </a:cubicBezTo>
                <a:cubicBezTo>
                  <a:pt x="30" y="244"/>
                  <a:pt x="30" y="244"/>
                  <a:pt x="30" y="244"/>
                </a:cubicBezTo>
                <a:cubicBezTo>
                  <a:pt x="30" y="244"/>
                  <a:pt x="30" y="244"/>
                  <a:pt x="30" y="244"/>
                </a:cubicBezTo>
                <a:cubicBezTo>
                  <a:pt x="26" y="238"/>
                  <a:pt x="26" y="238"/>
                  <a:pt x="26" y="238"/>
                </a:cubicBezTo>
                <a:cubicBezTo>
                  <a:pt x="21" y="245"/>
                  <a:pt x="17" y="256"/>
                  <a:pt x="24" y="266"/>
                </a:cubicBezTo>
                <a:cubicBezTo>
                  <a:pt x="38" y="286"/>
                  <a:pt x="82" y="292"/>
                  <a:pt x="120" y="269"/>
                </a:cubicBezTo>
                <a:cubicBezTo>
                  <a:pt x="136" y="258"/>
                  <a:pt x="148" y="243"/>
                  <a:pt x="159" y="228"/>
                </a:cubicBezTo>
                <a:cubicBezTo>
                  <a:pt x="174" y="208"/>
                  <a:pt x="188" y="189"/>
                  <a:pt x="212" y="184"/>
                </a:cubicBezTo>
                <a:cubicBezTo>
                  <a:pt x="226" y="182"/>
                  <a:pt x="238" y="185"/>
                  <a:pt x="247" y="194"/>
                </a:cubicBezTo>
                <a:cubicBezTo>
                  <a:pt x="258" y="206"/>
                  <a:pt x="261" y="226"/>
                  <a:pt x="256" y="248"/>
                </a:cubicBezTo>
                <a:close/>
                <a:moveTo>
                  <a:pt x="256" y="248"/>
                </a:moveTo>
                <a:cubicBezTo>
                  <a:pt x="256" y="248"/>
                  <a:pt x="256" y="248"/>
                  <a:pt x="256" y="248"/>
                </a:cubicBezTo>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pic>
        <p:nvPicPr>
          <p:cNvPr id="39" name="Picture 38"/>
          <p:cNvPicPr>
            <a:picLocks noChangeAspect="1"/>
          </p:cNvPicPr>
          <p:nvPr/>
        </p:nvPicPr>
        <p:blipFill>
          <a:blip r:embed="rId6"/>
          <a:stretch>
            <a:fillRect/>
          </a:stretch>
        </p:blipFill>
        <p:spPr>
          <a:xfrm>
            <a:off x="7467600" y="4581288"/>
            <a:ext cx="1000329" cy="546484"/>
          </a:xfrm>
          <a:prstGeom prst="rect">
            <a:avLst/>
          </a:prstGeom>
        </p:spPr>
      </p:pic>
    </p:spTree>
    <p:extLst>
      <p:ext uri="{BB962C8B-B14F-4D97-AF65-F5344CB8AC3E}">
        <p14:creationId xmlns:p14="http://schemas.microsoft.com/office/powerpoint/2010/main" val="19913396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down)">
                                      <p:cBhvr>
                                        <p:cTn id="7" dur="500"/>
                                        <p:tgtEl>
                                          <p:spTgt spid="2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500"/>
                                        <p:tgtEl>
                                          <p:spTgt spid="34"/>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7"/>
                                        </p:tgtEl>
                                        <p:attrNameLst>
                                          <p:attrName>style.visibility</p:attrName>
                                        </p:attrNameLst>
                                      </p:cBhvr>
                                      <p:to>
                                        <p:strVal val="visible"/>
                                      </p:to>
                                    </p:set>
                                    <p:animEffect transition="in" filter="fade">
                                      <p:cBhvr>
                                        <p:cTn id="15" dur="1000"/>
                                        <p:tgtEl>
                                          <p:spTgt spid="3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childTnLst>
                          </p:cTn>
                        </p:par>
                        <p:par>
                          <p:cTn id="24" fill="hold">
                            <p:stCondLst>
                              <p:cond delay="3000"/>
                            </p:stCondLst>
                            <p:childTnLst>
                              <p:par>
                                <p:cTn id="25" presetID="10" presetClass="entr" presetSubtype="0"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childTnLst>
                          </p:cTn>
                        </p:par>
                        <p:par>
                          <p:cTn id="28" fill="hold">
                            <p:stCondLst>
                              <p:cond delay="3500"/>
                            </p:stCondLst>
                            <p:childTnLst>
                              <p:par>
                                <p:cTn id="29" presetID="10" presetClass="entr" presetSubtype="0"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fade">
                                      <p:cBhvr>
                                        <p:cTn id="35" dur="500"/>
                                        <p:tgtEl>
                                          <p:spTgt spid="36"/>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fade">
                                      <p:cBhvr>
                                        <p:cTn id="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7" grpId="0"/>
      <p:bldP spid="15" grpId="0"/>
      <p:bldP spid="16" grpId="0" animBg="1"/>
      <p:bldP spid="18" grpId="0"/>
      <p:bldP spid="19" grpId="0" animBg="1"/>
      <p:bldP spid="35" grpId="0"/>
      <p:bldP spid="3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2400" dirty="0" err="1"/>
              <a:t>Vystomojo</a:t>
            </a:r>
            <a:r>
              <a:rPr lang="en-US" sz="2400" dirty="0"/>
              <a:t> </a:t>
            </a:r>
            <a:r>
              <a:rPr lang="en-US" sz="2400" dirty="0" err="1"/>
              <a:t>bendradarbiavimo</a:t>
            </a:r>
            <a:r>
              <a:rPr lang="en-US" sz="2400" dirty="0"/>
              <a:t> </a:t>
            </a:r>
            <a:r>
              <a:rPr lang="en-US" sz="2400" dirty="0" err="1" smtClean="0"/>
              <a:t>bei</a:t>
            </a:r>
            <a:r>
              <a:rPr lang="en-US" sz="2400" dirty="0" smtClean="0"/>
              <a:t> </a:t>
            </a:r>
            <a:r>
              <a:rPr lang="en-US" sz="2400" dirty="0" err="1"/>
              <a:t>paramos</a:t>
            </a:r>
            <a:r>
              <a:rPr lang="en-US" sz="2400" dirty="0"/>
              <a:t> </a:t>
            </a:r>
            <a:r>
              <a:rPr lang="en-US" sz="2400" dirty="0" err="1"/>
              <a:t>demokratijai</a:t>
            </a:r>
            <a:r>
              <a:rPr lang="en-US" sz="2400" dirty="0"/>
              <a:t> </a:t>
            </a:r>
            <a:r>
              <a:rPr lang="en-US" sz="2400" dirty="0" err="1"/>
              <a:t>programa</a:t>
            </a:r>
            <a:endParaRPr lang="en-US" sz="2400" dirty="0"/>
          </a:p>
        </p:txBody>
      </p:sp>
      <p:grpSp>
        <p:nvGrpSpPr>
          <p:cNvPr id="11" name="Group 10"/>
          <p:cNvGrpSpPr/>
          <p:nvPr/>
        </p:nvGrpSpPr>
        <p:grpSpPr>
          <a:xfrm rot="5400000">
            <a:off x="-1676400" y="1170050"/>
            <a:ext cx="3341660" cy="3341660"/>
            <a:chOff x="-1836964" y="868161"/>
            <a:chExt cx="3945438" cy="3945438"/>
          </a:xfrm>
        </p:grpSpPr>
        <p:sp>
          <p:nvSpPr>
            <p:cNvPr id="31" name="Donut 30"/>
            <p:cNvSpPr/>
            <p:nvPr/>
          </p:nvSpPr>
          <p:spPr>
            <a:xfrm>
              <a:off x="-1836964" y="868161"/>
              <a:ext cx="3945438" cy="3945438"/>
            </a:xfrm>
            <a:prstGeom prst="blockArc">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2626"/>
                </a:solidFill>
              </a:endParaRPr>
            </a:p>
          </p:txBody>
        </p:sp>
        <p:sp>
          <p:nvSpPr>
            <p:cNvPr id="35" name="Oval 34"/>
            <p:cNvSpPr/>
            <p:nvPr/>
          </p:nvSpPr>
          <p:spPr>
            <a:xfrm>
              <a:off x="-1219200" y="1485926"/>
              <a:ext cx="2709910" cy="2709910"/>
            </a:xfrm>
            <a:prstGeom prst="blockArc">
              <a:avLst>
                <a:gd name="adj1" fmla="val 10800122"/>
                <a:gd name="adj2" fmla="val 6"/>
                <a:gd name="adj3" fmla="val 14055"/>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262626"/>
                </a:solidFill>
              </a:endParaRPr>
            </a:p>
          </p:txBody>
        </p:sp>
      </p:grpSp>
      <p:sp>
        <p:nvSpPr>
          <p:cNvPr id="44" name="Rounded Rectangle 43"/>
          <p:cNvSpPr/>
          <p:nvPr/>
        </p:nvSpPr>
        <p:spPr>
          <a:xfrm>
            <a:off x="762000" y="1433665"/>
            <a:ext cx="2572162" cy="421358"/>
          </a:xfrm>
          <a:prstGeom prst="roundRect">
            <a:avLst>
              <a:gd name="adj" fmla="val 50000"/>
            </a:avLst>
          </a:prstGeom>
          <a:solidFill>
            <a:schemeClr val="accent1"/>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lt-LT" sz="1600" b="1" dirty="0" smtClean="0">
                <a:solidFill>
                  <a:srgbClr val="FFFFFF"/>
                </a:solidFill>
              </a:rPr>
              <a:t>Kur ieškoti informacijos?</a:t>
            </a:r>
            <a:endParaRPr lang="en-US" sz="1600" dirty="0">
              <a:solidFill>
                <a:srgbClr val="FFFFFF"/>
              </a:solidFill>
            </a:endParaRPr>
          </a:p>
        </p:txBody>
      </p:sp>
      <p:sp>
        <p:nvSpPr>
          <p:cNvPr id="45" name="Rounded Rectangle 44"/>
          <p:cNvSpPr/>
          <p:nvPr/>
        </p:nvSpPr>
        <p:spPr>
          <a:xfrm>
            <a:off x="430097" y="4128640"/>
            <a:ext cx="2641871" cy="421358"/>
          </a:xfrm>
          <a:prstGeom prst="roundRect">
            <a:avLst>
              <a:gd name="adj" fmla="val 50000"/>
            </a:avLst>
          </a:prstGeom>
          <a:solidFill>
            <a:schemeClr val="accent2"/>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lt-LT" sz="1600" b="1" dirty="0" smtClean="0">
                <a:solidFill>
                  <a:srgbClr val="FFFFFF"/>
                </a:solidFill>
              </a:rPr>
              <a:t>Terminai</a:t>
            </a:r>
            <a:endParaRPr lang="en-US" sz="1600" dirty="0">
              <a:solidFill>
                <a:srgbClr val="FFFFFF"/>
              </a:solidFill>
            </a:endParaRPr>
          </a:p>
        </p:txBody>
      </p:sp>
      <p:sp>
        <p:nvSpPr>
          <p:cNvPr id="46" name="Rounded Rectangle 45"/>
          <p:cNvSpPr/>
          <p:nvPr/>
        </p:nvSpPr>
        <p:spPr>
          <a:xfrm>
            <a:off x="1322695" y="2799438"/>
            <a:ext cx="3498546" cy="421358"/>
          </a:xfrm>
          <a:prstGeom prst="roundRect">
            <a:avLst>
              <a:gd name="adj" fmla="val 50000"/>
            </a:avLst>
          </a:prstGeom>
          <a:solidFill>
            <a:schemeClr val="accent3"/>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en-US" sz="1600" b="1" dirty="0" err="1">
                <a:solidFill>
                  <a:srgbClr val="FFFFFF"/>
                </a:solidFill>
              </a:rPr>
              <a:t>Paraiškos</a:t>
            </a:r>
            <a:r>
              <a:rPr lang="en-US" sz="1600" b="1" dirty="0">
                <a:solidFill>
                  <a:srgbClr val="FFFFFF"/>
                </a:solidFill>
              </a:rPr>
              <a:t> </a:t>
            </a:r>
            <a:r>
              <a:rPr lang="en-US" sz="1600" b="1" dirty="0" err="1">
                <a:solidFill>
                  <a:srgbClr val="FFFFFF"/>
                </a:solidFill>
              </a:rPr>
              <a:t>formos</a:t>
            </a:r>
            <a:r>
              <a:rPr lang="en-US" sz="1600" b="1" dirty="0">
                <a:solidFill>
                  <a:srgbClr val="FFFFFF"/>
                </a:solidFill>
              </a:rPr>
              <a:t> </a:t>
            </a:r>
            <a:r>
              <a:rPr lang="en-US" sz="1600" b="1" dirty="0" err="1">
                <a:solidFill>
                  <a:srgbClr val="FFFFFF"/>
                </a:solidFill>
              </a:rPr>
              <a:t>pildymas</a:t>
            </a:r>
            <a:endParaRPr lang="en-US" sz="1600" b="1" dirty="0">
              <a:solidFill>
                <a:srgbClr val="FFFFFF"/>
              </a:solidFill>
            </a:endParaRPr>
          </a:p>
        </p:txBody>
      </p:sp>
      <p:sp>
        <p:nvSpPr>
          <p:cNvPr id="47" name="Rounded Rectangle 46"/>
          <p:cNvSpPr/>
          <p:nvPr/>
        </p:nvSpPr>
        <p:spPr>
          <a:xfrm>
            <a:off x="1009020" y="2035606"/>
            <a:ext cx="2955636" cy="421358"/>
          </a:xfrm>
          <a:prstGeom prst="roundRect">
            <a:avLst>
              <a:gd name="adj" fmla="val 50000"/>
            </a:avLst>
          </a:prstGeom>
          <a:solidFill>
            <a:schemeClr val="accent4"/>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lt-LT" sz="1600" b="1" dirty="0" smtClean="0">
                <a:solidFill>
                  <a:srgbClr val="FFFFFF"/>
                </a:solidFill>
              </a:rPr>
              <a:t>Reikalavimai paraiškoms</a:t>
            </a:r>
            <a:endParaRPr lang="en-US" sz="1600" dirty="0">
              <a:solidFill>
                <a:srgbClr val="FFFFFF"/>
              </a:solidFill>
            </a:endParaRPr>
          </a:p>
        </p:txBody>
      </p:sp>
      <p:sp>
        <p:nvSpPr>
          <p:cNvPr id="48" name="Rounded Rectangle 47"/>
          <p:cNvSpPr/>
          <p:nvPr/>
        </p:nvSpPr>
        <p:spPr>
          <a:xfrm>
            <a:off x="835990" y="3530577"/>
            <a:ext cx="3651893" cy="414188"/>
          </a:xfrm>
          <a:prstGeom prst="roundRect">
            <a:avLst>
              <a:gd name="adj" fmla="val 50000"/>
            </a:avLst>
          </a:prstGeom>
          <a:solidFill>
            <a:schemeClr val="accent5"/>
          </a:solidFill>
          <a:ln>
            <a:noFill/>
          </a:ln>
          <a:effectLst/>
        </p:spPr>
        <p:style>
          <a:lnRef idx="1">
            <a:schemeClr val="dk1"/>
          </a:lnRef>
          <a:fillRef idx="2">
            <a:schemeClr val="dk1"/>
          </a:fillRef>
          <a:effectRef idx="1">
            <a:schemeClr val="dk1"/>
          </a:effectRef>
          <a:fontRef idx="minor">
            <a:schemeClr val="dk1"/>
          </a:fontRef>
        </p:style>
        <p:txBody>
          <a:bodyPr rtlCol="0" anchor="ctr"/>
          <a:lstStyle/>
          <a:p>
            <a:pPr algn="ctr"/>
            <a:r>
              <a:rPr lang="lt-LT" sz="1600" b="1" dirty="0" smtClean="0">
                <a:solidFill>
                  <a:srgbClr val="FFFFFF"/>
                </a:solidFill>
              </a:rPr>
              <a:t>Tipinė projekto įgyvendinimo sutartis</a:t>
            </a:r>
            <a:endParaRPr lang="en-US" sz="1600" b="1" dirty="0">
              <a:solidFill>
                <a:srgbClr val="FFFFFF"/>
              </a:solidFill>
            </a:endParaRPr>
          </a:p>
        </p:txBody>
      </p:sp>
      <p:grpSp>
        <p:nvGrpSpPr>
          <p:cNvPr id="30" name="Group 29"/>
          <p:cNvGrpSpPr/>
          <p:nvPr/>
        </p:nvGrpSpPr>
        <p:grpSpPr>
          <a:xfrm>
            <a:off x="5791200" y="976578"/>
            <a:ext cx="2738456" cy="3427535"/>
            <a:chOff x="7239000" y="1744663"/>
            <a:chExt cx="1697038" cy="2124075"/>
          </a:xfrm>
        </p:grpSpPr>
        <p:sp>
          <p:nvSpPr>
            <p:cNvPr id="1030" name="Freeform 6"/>
            <p:cNvSpPr>
              <a:spLocks/>
            </p:cNvSpPr>
            <p:nvPr/>
          </p:nvSpPr>
          <p:spPr bwMode="auto">
            <a:xfrm>
              <a:off x="7512050" y="1744663"/>
              <a:ext cx="1150938" cy="365125"/>
            </a:xfrm>
            <a:custGeom>
              <a:avLst/>
              <a:gdLst/>
              <a:ahLst/>
              <a:cxnLst>
                <a:cxn ang="0">
                  <a:pos x="326" y="0"/>
                </a:cxn>
                <a:cxn ang="0">
                  <a:pos x="399" y="0"/>
                </a:cxn>
                <a:cxn ang="0">
                  <a:pos x="411" y="2"/>
                </a:cxn>
                <a:cxn ang="0">
                  <a:pos x="422" y="4"/>
                </a:cxn>
                <a:cxn ang="0">
                  <a:pos x="433" y="9"/>
                </a:cxn>
                <a:cxn ang="0">
                  <a:pos x="442" y="16"/>
                </a:cxn>
                <a:cxn ang="0">
                  <a:pos x="451" y="23"/>
                </a:cxn>
                <a:cxn ang="0">
                  <a:pos x="458" y="33"/>
                </a:cxn>
                <a:cxn ang="0">
                  <a:pos x="463" y="43"/>
                </a:cxn>
                <a:cxn ang="0">
                  <a:pos x="711" y="43"/>
                </a:cxn>
                <a:cxn ang="0">
                  <a:pos x="717" y="44"/>
                </a:cxn>
                <a:cxn ang="0">
                  <a:pos x="721" y="47"/>
                </a:cxn>
                <a:cxn ang="0">
                  <a:pos x="723" y="51"/>
                </a:cxn>
                <a:cxn ang="0">
                  <a:pos x="725" y="56"/>
                </a:cxn>
                <a:cxn ang="0">
                  <a:pos x="723" y="77"/>
                </a:cxn>
                <a:cxn ang="0">
                  <a:pos x="720" y="96"/>
                </a:cxn>
                <a:cxn ang="0">
                  <a:pos x="714" y="115"/>
                </a:cxn>
                <a:cxn ang="0">
                  <a:pos x="707" y="133"/>
                </a:cxn>
                <a:cxn ang="0">
                  <a:pos x="697" y="149"/>
                </a:cxn>
                <a:cxn ang="0">
                  <a:pos x="686" y="165"/>
                </a:cxn>
                <a:cxn ang="0">
                  <a:pos x="674" y="179"/>
                </a:cxn>
                <a:cxn ang="0">
                  <a:pos x="660" y="192"/>
                </a:cxn>
                <a:cxn ang="0">
                  <a:pos x="644" y="203"/>
                </a:cxn>
                <a:cxn ang="0">
                  <a:pos x="627" y="212"/>
                </a:cxn>
                <a:cxn ang="0">
                  <a:pos x="609" y="220"/>
                </a:cxn>
                <a:cxn ang="0">
                  <a:pos x="591" y="226"/>
                </a:cxn>
                <a:cxn ang="0">
                  <a:pos x="571" y="229"/>
                </a:cxn>
                <a:cxn ang="0">
                  <a:pos x="551" y="230"/>
                </a:cxn>
                <a:cxn ang="0">
                  <a:pos x="174" y="230"/>
                </a:cxn>
                <a:cxn ang="0">
                  <a:pos x="154" y="229"/>
                </a:cxn>
                <a:cxn ang="0">
                  <a:pos x="134" y="226"/>
                </a:cxn>
                <a:cxn ang="0">
                  <a:pos x="116" y="220"/>
                </a:cxn>
                <a:cxn ang="0">
                  <a:pos x="98" y="212"/>
                </a:cxn>
                <a:cxn ang="0">
                  <a:pos x="81" y="203"/>
                </a:cxn>
                <a:cxn ang="0">
                  <a:pos x="65" y="192"/>
                </a:cxn>
                <a:cxn ang="0">
                  <a:pos x="51" y="179"/>
                </a:cxn>
                <a:cxn ang="0">
                  <a:pos x="39" y="165"/>
                </a:cxn>
                <a:cxn ang="0">
                  <a:pos x="28" y="149"/>
                </a:cxn>
                <a:cxn ang="0">
                  <a:pos x="18" y="133"/>
                </a:cxn>
                <a:cxn ang="0">
                  <a:pos x="10" y="115"/>
                </a:cxn>
                <a:cxn ang="0">
                  <a:pos x="5" y="96"/>
                </a:cxn>
                <a:cxn ang="0">
                  <a:pos x="2" y="77"/>
                </a:cxn>
                <a:cxn ang="0">
                  <a:pos x="0" y="56"/>
                </a:cxn>
                <a:cxn ang="0">
                  <a:pos x="2" y="51"/>
                </a:cxn>
                <a:cxn ang="0">
                  <a:pos x="4" y="47"/>
                </a:cxn>
                <a:cxn ang="0">
                  <a:pos x="8" y="44"/>
                </a:cxn>
                <a:cxn ang="0">
                  <a:pos x="14" y="43"/>
                </a:cxn>
                <a:cxn ang="0">
                  <a:pos x="262" y="43"/>
                </a:cxn>
                <a:cxn ang="0">
                  <a:pos x="267" y="33"/>
                </a:cxn>
                <a:cxn ang="0">
                  <a:pos x="274" y="23"/>
                </a:cxn>
                <a:cxn ang="0">
                  <a:pos x="283" y="16"/>
                </a:cxn>
                <a:cxn ang="0">
                  <a:pos x="292" y="9"/>
                </a:cxn>
                <a:cxn ang="0">
                  <a:pos x="303" y="4"/>
                </a:cxn>
                <a:cxn ang="0">
                  <a:pos x="314" y="2"/>
                </a:cxn>
                <a:cxn ang="0">
                  <a:pos x="326" y="0"/>
                </a:cxn>
              </a:cxnLst>
              <a:rect l="0" t="0" r="r" b="b"/>
              <a:pathLst>
                <a:path w="725" h="230">
                  <a:moveTo>
                    <a:pt x="326" y="0"/>
                  </a:moveTo>
                  <a:lnTo>
                    <a:pt x="399" y="0"/>
                  </a:lnTo>
                  <a:lnTo>
                    <a:pt x="411" y="2"/>
                  </a:lnTo>
                  <a:lnTo>
                    <a:pt x="422" y="4"/>
                  </a:lnTo>
                  <a:lnTo>
                    <a:pt x="433" y="9"/>
                  </a:lnTo>
                  <a:lnTo>
                    <a:pt x="442" y="16"/>
                  </a:lnTo>
                  <a:lnTo>
                    <a:pt x="451" y="23"/>
                  </a:lnTo>
                  <a:lnTo>
                    <a:pt x="458" y="33"/>
                  </a:lnTo>
                  <a:lnTo>
                    <a:pt x="463" y="43"/>
                  </a:lnTo>
                  <a:lnTo>
                    <a:pt x="711" y="43"/>
                  </a:lnTo>
                  <a:lnTo>
                    <a:pt x="717" y="44"/>
                  </a:lnTo>
                  <a:lnTo>
                    <a:pt x="721" y="47"/>
                  </a:lnTo>
                  <a:lnTo>
                    <a:pt x="723" y="51"/>
                  </a:lnTo>
                  <a:lnTo>
                    <a:pt x="725" y="56"/>
                  </a:lnTo>
                  <a:lnTo>
                    <a:pt x="723" y="77"/>
                  </a:lnTo>
                  <a:lnTo>
                    <a:pt x="720" y="96"/>
                  </a:lnTo>
                  <a:lnTo>
                    <a:pt x="714" y="115"/>
                  </a:lnTo>
                  <a:lnTo>
                    <a:pt x="707" y="133"/>
                  </a:lnTo>
                  <a:lnTo>
                    <a:pt x="697" y="149"/>
                  </a:lnTo>
                  <a:lnTo>
                    <a:pt x="686" y="165"/>
                  </a:lnTo>
                  <a:lnTo>
                    <a:pt x="674" y="179"/>
                  </a:lnTo>
                  <a:lnTo>
                    <a:pt x="660" y="192"/>
                  </a:lnTo>
                  <a:lnTo>
                    <a:pt x="644" y="203"/>
                  </a:lnTo>
                  <a:lnTo>
                    <a:pt x="627" y="212"/>
                  </a:lnTo>
                  <a:lnTo>
                    <a:pt x="609" y="220"/>
                  </a:lnTo>
                  <a:lnTo>
                    <a:pt x="591" y="226"/>
                  </a:lnTo>
                  <a:lnTo>
                    <a:pt x="571" y="229"/>
                  </a:lnTo>
                  <a:lnTo>
                    <a:pt x="551" y="230"/>
                  </a:lnTo>
                  <a:lnTo>
                    <a:pt x="174" y="230"/>
                  </a:lnTo>
                  <a:lnTo>
                    <a:pt x="154" y="229"/>
                  </a:lnTo>
                  <a:lnTo>
                    <a:pt x="134" y="226"/>
                  </a:lnTo>
                  <a:lnTo>
                    <a:pt x="116" y="220"/>
                  </a:lnTo>
                  <a:lnTo>
                    <a:pt x="98" y="212"/>
                  </a:lnTo>
                  <a:lnTo>
                    <a:pt x="81" y="203"/>
                  </a:lnTo>
                  <a:lnTo>
                    <a:pt x="65" y="192"/>
                  </a:lnTo>
                  <a:lnTo>
                    <a:pt x="51" y="179"/>
                  </a:lnTo>
                  <a:lnTo>
                    <a:pt x="39" y="165"/>
                  </a:lnTo>
                  <a:lnTo>
                    <a:pt x="28" y="149"/>
                  </a:lnTo>
                  <a:lnTo>
                    <a:pt x="18" y="133"/>
                  </a:lnTo>
                  <a:lnTo>
                    <a:pt x="10" y="115"/>
                  </a:lnTo>
                  <a:lnTo>
                    <a:pt x="5" y="96"/>
                  </a:lnTo>
                  <a:lnTo>
                    <a:pt x="2" y="77"/>
                  </a:lnTo>
                  <a:lnTo>
                    <a:pt x="0" y="56"/>
                  </a:lnTo>
                  <a:lnTo>
                    <a:pt x="2" y="51"/>
                  </a:lnTo>
                  <a:lnTo>
                    <a:pt x="4" y="47"/>
                  </a:lnTo>
                  <a:lnTo>
                    <a:pt x="8" y="44"/>
                  </a:lnTo>
                  <a:lnTo>
                    <a:pt x="14" y="43"/>
                  </a:lnTo>
                  <a:lnTo>
                    <a:pt x="262" y="43"/>
                  </a:lnTo>
                  <a:lnTo>
                    <a:pt x="267" y="33"/>
                  </a:lnTo>
                  <a:lnTo>
                    <a:pt x="274" y="23"/>
                  </a:lnTo>
                  <a:lnTo>
                    <a:pt x="283" y="16"/>
                  </a:lnTo>
                  <a:lnTo>
                    <a:pt x="292" y="9"/>
                  </a:lnTo>
                  <a:lnTo>
                    <a:pt x="303" y="4"/>
                  </a:lnTo>
                  <a:lnTo>
                    <a:pt x="314" y="2"/>
                  </a:lnTo>
                  <a:lnTo>
                    <a:pt x="326"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262626"/>
                </a:solidFill>
              </a:endParaRPr>
            </a:p>
          </p:txBody>
        </p:sp>
        <p:sp>
          <p:nvSpPr>
            <p:cNvPr id="1031" name="Freeform 7"/>
            <p:cNvSpPr>
              <a:spLocks/>
            </p:cNvSpPr>
            <p:nvPr/>
          </p:nvSpPr>
          <p:spPr bwMode="auto">
            <a:xfrm>
              <a:off x="7569200" y="2593975"/>
              <a:ext cx="669925" cy="136525"/>
            </a:xfrm>
            <a:custGeom>
              <a:avLst/>
              <a:gdLst/>
              <a:ahLst/>
              <a:cxnLst>
                <a:cxn ang="0">
                  <a:pos x="43" y="0"/>
                </a:cxn>
                <a:cxn ang="0">
                  <a:pos x="378" y="0"/>
                </a:cxn>
                <a:cxn ang="0">
                  <a:pos x="388" y="1"/>
                </a:cxn>
                <a:cxn ang="0">
                  <a:pos x="397" y="4"/>
                </a:cxn>
                <a:cxn ang="0">
                  <a:pos x="405" y="9"/>
                </a:cxn>
                <a:cxn ang="0">
                  <a:pos x="412" y="16"/>
                </a:cxn>
                <a:cxn ang="0">
                  <a:pos x="417" y="24"/>
                </a:cxn>
                <a:cxn ang="0">
                  <a:pos x="421" y="33"/>
                </a:cxn>
                <a:cxn ang="0">
                  <a:pos x="422" y="43"/>
                </a:cxn>
                <a:cxn ang="0">
                  <a:pos x="421" y="53"/>
                </a:cxn>
                <a:cxn ang="0">
                  <a:pos x="417" y="62"/>
                </a:cxn>
                <a:cxn ang="0">
                  <a:pos x="412" y="70"/>
                </a:cxn>
                <a:cxn ang="0">
                  <a:pos x="405" y="76"/>
                </a:cxn>
                <a:cxn ang="0">
                  <a:pos x="397" y="82"/>
                </a:cxn>
                <a:cxn ang="0">
                  <a:pos x="388" y="85"/>
                </a:cxn>
                <a:cxn ang="0">
                  <a:pos x="378" y="86"/>
                </a:cxn>
                <a:cxn ang="0">
                  <a:pos x="43" y="86"/>
                </a:cxn>
                <a:cxn ang="0">
                  <a:pos x="33" y="85"/>
                </a:cxn>
                <a:cxn ang="0">
                  <a:pos x="24" y="82"/>
                </a:cxn>
                <a:cxn ang="0">
                  <a:pos x="16" y="76"/>
                </a:cxn>
                <a:cxn ang="0">
                  <a:pos x="9" y="70"/>
                </a:cxn>
                <a:cxn ang="0">
                  <a:pos x="5" y="62"/>
                </a:cxn>
                <a:cxn ang="0">
                  <a:pos x="1" y="53"/>
                </a:cxn>
                <a:cxn ang="0">
                  <a:pos x="0" y="43"/>
                </a:cxn>
                <a:cxn ang="0">
                  <a:pos x="1" y="33"/>
                </a:cxn>
                <a:cxn ang="0">
                  <a:pos x="5" y="24"/>
                </a:cxn>
                <a:cxn ang="0">
                  <a:pos x="9" y="16"/>
                </a:cxn>
                <a:cxn ang="0">
                  <a:pos x="16" y="9"/>
                </a:cxn>
                <a:cxn ang="0">
                  <a:pos x="24" y="4"/>
                </a:cxn>
                <a:cxn ang="0">
                  <a:pos x="33" y="1"/>
                </a:cxn>
                <a:cxn ang="0">
                  <a:pos x="43" y="0"/>
                </a:cxn>
              </a:cxnLst>
              <a:rect l="0" t="0" r="r" b="b"/>
              <a:pathLst>
                <a:path w="422" h="86">
                  <a:moveTo>
                    <a:pt x="43" y="0"/>
                  </a:moveTo>
                  <a:lnTo>
                    <a:pt x="378" y="0"/>
                  </a:lnTo>
                  <a:lnTo>
                    <a:pt x="388" y="1"/>
                  </a:lnTo>
                  <a:lnTo>
                    <a:pt x="397" y="4"/>
                  </a:lnTo>
                  <a:lnTo>
                    <a:pt x="405" y="9"/>
                  </a:lnTo>
                  <a:lnTo>
                    <a:pt x="412" y="16"/>
                  </a:lnTo>
                  <a:lnTo>
                    <a:pt x="417" y="24"/>
                  </a:lnTo>
                  <a:lnTo>
                    <a:pt x="421" y="33"/>
                  </a:lnTo>
                  <a:lnTo>
                    <a:pt x="422" y="43"/>
                  </a:lnTo>
                  <a:lnTo>
                    <a:pt x="421" y="53"/>
                  </a:lnTo>
                  <a:lnTo>
                    <a:pt x="417" y="62"/>
                  </a:lnTo>
                  <a:lnTo>
                    <a:pt x="412" y="70"/>
                  </a:lnTo>
                  <a:lnTo>
                    <a:pt x="405" y="76"/>
                  </a:lnTo>
                  <a:lnTo>
                    <a:pt x="397" y="82"/>
                  </a:lnTo>
                  <a:lnTo>
                    <a:pt x="388" y="85"/>
                  </a:lnTo>
                  <a:lnTo>
                    <a:pt x="378" y="86"/>
                  </a:lnTo>
                  <a:lnTo>
                    <a:pt x="43" y="86"/>
                  </a:lnTo>
                  <a:lnTo>
                    <a:pt x="33" y="85"/>
                  </a:lnTo>
                  <a:lnTo>
                    <a:pt x="24" y="82"/>
                  </a:lnTo>
                  <a:lnTo>
                    <a:pt x="16" y="76"/>
                  </a:lnTo>
                  <a:lnTo>
                    <a:pt x="9" y="70"/>
                  </a:lnTo>
                  <a:lnTo>
                    <a:pt x="5" y="62"/>
                  </a:lnTo>
                  <a:lnTo>
                    <a:pt x="1" y="53"/>
                  </a:lnTo>
                  <a:lnTo>
                    <a:pt x="0" y="43"/>
                  </a:lnTo>
                  <a:lnTo>
                    <a:pt x="1" y="33"/>
                  </a:lnTo>
                  <a:lnTo>
                    <a:pt x="5" y="24"/>
                  </a:lnTo>
                  <a:lnTo>
                    <a:pt x="9" y="16"/>
                  </a:lnTo>
                  <a:lnTo>
                    <a:pt x="16" y="9"/>
                  </a:lnTo>
                  <a:lnTo>
                    <a:pt x="24" y="4"/>
                  </a:lnTo>
                  <a:lnTo>
                    <a:pt x="33" y="1"/>
                  </a:lnTo>
                  <a:lnTo>
                    <a:pt x="43"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262626"/>
                </a:solidFill>
              </a:endParaRPr>
            </a:p>
          </p:txBody>
        </p:sp>
        <p:sp>
          <p:nvSpPr>
            <p:cNvPr id="1032" name="Freeform 8"/>
            <p:cNvSpPr>
              <a:spLocks/>
            </p:cNvSpPr>
            <p:nvPr/>
          </p:nvSpPr>
          <p:spPr bwMode="auto">
            <a:xfrm>
              <a:off x="7569200" y="2960688"/>
              <a:ext cx="669925" cy="136525"/>
            </a:xfrm>
            <a:custGeom>
              <a:avLst/>
              <a:gdLst/>
              <a:ahLst/>
              <a:cxnLst>
                <a:cxn ang="0">
                  <a:pos x="43" y="0"/>
                </a:cxn>
                <a:cxn ang="0">
                  <a:pos x="378" y="0"/>
                </a:cxn>
                <a:cxn ang="0">
                  <a:pos x="388" y="1"/>
                </a:cxn>
                <a:cxn ang="0">
                  <a:pos x="397" y="4"/>
                </a:cxn>
                <a:cxn ang="0">
                  <a:pos x="405" y="9"/>
                </a:cxn>
                <a:cxn ang="0">
                  <a:pos x="412" y="16"/>
                </a:cxn>
                <a:cxn ang="0">
                  <a:pos x="417" y="24"/>
                </a:cxn>
                <a:cxn ang="0">
                  <a:pos x="421" y="33"/>
                </a:cxn>
                <a:cxn ang="0">
                  <a:pos x="422" y="43"/>
                </a:cxn>
                <a:cxn ang="0">
                  <a:pos x="421" y="53"/>
                </a:cxn>
                <a:cxn ang="0">
                  <a:pos x="417" y="62"/>
                </a:cxn>
                <a:cxn ang="0">
                  <a:pos x="412" y="70"/>
                </a:cxn>
                <a:cxn ang="0">
                  <a:pos x="405" y="77"/>
                </a:cxn>
                <a:cxn ang="0">
                  <a:pos x="397" y="82"/>
                </a:cxn>
                <a:cxn ang="0">
                  <a:pos x="388" y="85"/>
                </a:cxn>
                <a:cxn ang="0">
                  <a:pos x="378" y="86"/>
                </a:cxn>
                <a:cxn ang="0">
                  <a:pos x="43" y="86"/>
                </a:cxn>
                <a:cxn ang="0">
                  <a:pos x="33" y="85"/>
                </a:cxn>
                <a:cxn ang="0">
                  <a:pos x="24" y="82"/>
                </a:cxn>
                <a:cxn ang="0">
                  <a:pos x="16" y="77"/>
                </a:cxn>
                <a:cxn ang="0">
                  <a:pos x="9" y="70"/>
                </a:cxn>
                <a:cxn ang="0">
                  <a:pos x="5" y="62"/>
                </a:cxn>
                <a:cxn ang="0">
                  <a:pos x="1" y="53"/>
                </a:cxn>
                <a:cxn ang="0">
                  <a:pos x="0" y="43"/>
                </a:cxn>
                <a:cxn ang="0">
                  <a:pos x="1" y="33"/>
                </a:cxn>
                <a:cxn ang="0">
                  <a:pos x="5" y="24"/>
                </a:cxn>
                <a:cxn ang="0">
                  <a:pos x="9" y="16"/>
                </a:cxn>
                <a:cxn ang="0">
                  <a:pos x="16" y="9"/>
                </a:cxn>
                <a:cxn ang="0">
                  <a:pos x="24" y="4"/>
                </a:cxn>
                <a:cxn ang="0">
                  <a:pos x="33" y="1"/>
                </a:cxn>
                <a:cxn ang="0">
                  <a:pos x="43" y="0"/>
                </a:cxn>
              </a:cxnLst>
              <a:rect l="0" t="0" r="r" b="b"/>
              <a:pathLst>
                <a:path w="422" h="86">
                  <a:moveTo>
                    <a:pt x="43" y="0"/>
                  </a:moveTo>
                  <a:lnTo>
                    <a:pt x="378" y="0"/>
                  </a:lnTo>
                  <a:lnTo>
                    <a:pt x="388" y="1"/>
                  </a:lnTo>
                  <a:lnTo>
                    <a:pt x="397" y="4"/>
                  </a:lnTo>
                  <a:lnTo>
                    <a:pt x="405" y="9"/>
                  </a:lnTo>
                  <a:lnTo>
                    <a:pt x="412" y="16"/>
                  </a:lnTo>
                  <a:lnTo>
                    <a:pt x="417" y="24"/>
                  </a:lnTo>
                  <a:lnTo>
                    <a:pt x="421" y="33"/>
                  </a:lnTo>
                  <a:lnTo>
                    <a:pt x="422" y="43"/>
                  </a:lnTo>
                  <a:lnTo>
                    <a:pt x="421" y="53"/>
                  </a:lnTo>
                  <a:lnTo>
                    <a:pt x="417" y="62"/>
                  </a:lnTo>
                  <a:lnTo>
                    <a:pt x="412" y="70"/>
                  </a:lnTo>
                  <a:lnTo>
                    <a:pt x="405" y="77"/>
                  </a:lnTo>
                  <a:lnTo>
                    <a:pt x="397" y="82"/>
                  </a:lnTo>
                  <a:lnTo>
                    <a:pt x="388" y="85"/>
                  </a:lnTo>
                  <a:lnTo>
                    <a:pt x="378" y="86"/>
                  </a:lnTo>
                  <a:lnTo>
                    <a:pt x="43" y="86"/>
                  </a:lnTo>
                  <a:lnTo>
                    <a:pt x="33" y="85"/>
                  </a:lnTo>
                  <a:lnTo>
                    <a:pt x="24" y="82"/>
                  </a:lnTo>
                  <a:lnTo>
                    <a:pt x="16" y="77"/>
                  </a:lnTo>
                  <a:lnTo>
                    <a:pt x="9" y="70"/>
                  </a:lnTo>
                  <a:lnTo>
                    <a:pt x="5" y="62"/>
                  </a:lnTo>
                  <a:lnTo>
                    <a:pt x="1" y="53"/>
                  </a:lnTo>
                  <a:lnTo>
                    <a:pt x="0" y="43"/>
                  </a:lnTo>
                  <a:lnTo>
                    <a:pt x="1" y="33"/>
                  </a:lnTo>
                  <a:lnTo>
                    <a:pt x="5" y="24"/>
                  </a:lnTo>
                  <a:lnTo>
                    <a:pt x="9" y="16"/>
                  </a:lnTo>
                  <a:lnTo>
                    <a:pt x="16" y="9"/>
                  </a:lnTo>
                  <a:lnTo>
                    <a:pt x="24" y="4"/>
                  </a:lnTo>
                  <a:lnTo>
                    <a:pt x="33" y="1"/>
                  </a:lnTo>
                  <a:lnTo>
                    <a:pt x="43"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262626"/>
                </a:solidFill>
              </a:endParaRPr>
            </a:p>
          </p:txBody>
        </p:sp>
        <p:sp>
          <p:nvSpPr>
            <p:cNvPr id="1033" name="Freeform 9"/>
            <p:cNvSpPr>
              <a:spLocks/>
            </p:cNvSpPr>
            <p:nvPr/>
          </p:nvSpPr>
          <p:spPr bwMode="auto">
            <a:xfrm>
              <a:off x="7569200" y="3327400"/>
              <a:ext cx="669925" cy="138113"/>
            </a:xfrm>
            <a:custGeom>
              <a:avLst/>
              <a:gdLst/>
              <a:ahLst/>
              <a:cxnLst>
                <a:cxn ang="0">
                  <a:pos x="43" y="0"/>
                </a:cxn>
                <a:cxn ang="0">
                  <a:pos x="378" y="0"/>
                </a:cxn>
                <a:cxn ang="0">
                  <a:pos x="388" y="1"/>
                </a:cxn>
                <a:cxn ang="0">
                  <a:pos x="397" y="5"/>
                </a:cxn>
                <a:cxn ang="0">
                  <a:pos x="405" y="9"/>
                </a:cxn>
                <a:cxn ang="0">
                  <a:pos x="412" y="16"/>
                </a:cxn>
                <a:cxn ang="0">
                  <a:pos x="417" y="24"/>
                </a:cxn>
                <a:cxn ang="0">
                  <a:pos x="421" y="33"/>
                </a:cxn>
                <a:cxn ang="0">
                  <a:pos x="422" y="43"/>
                </a:cxn>
                <a:cxn ang="0">
                  <a:pos x="421" y="53"/>
                </a:cxn>
                <a:cxn ang="0">
                  <a:pos x="417" y="62"/>
                </a:cxn>
                <a:cxn ang="0">
                  <a:pos x="412" y="70"/>
                </a:cxn>
                <a:cxn ang="0">
                  <a:pos x="405" y="77"/>
                </a:cxn>
                <a:cxn ang="0">
                  <a:pos x="397" y="82"/>
                </a:cxn>
                <a:cxn ang="0">
                  <a:pos x="388" y="85"/>
                </a:cxn>
                <a:cxn ang="0">
                  <a:pos x="378" y="87"/>
                </a:cxn>
                <a:cxn ang="0">
                  <a:pos x="43" y="87"/>
                </a:cxn>
                <a:cxn ang="0">
                  <a:pos x="33" y="85"/>
                </a:cxn>
                <a:cxn ang="0">
                  <a:pos x="24" y="82"/>
                </a:cxn>
                <a:cxn ang="0">
                  <a:pos x="16" y="77"/>
                </a:cxn>
                <a:cxn ang="0">
                  <a:pos x="9" y="70"/>
                </a:cxn>
                <a:cxn ang="0">
                  <a:pos x="5" y="62"/>
                </a:cxn>
                <a:cxn ang="0">
                  <a:pos x="1" y="53"/>
                </a:cxn>
                <a:cxn ang="0">
                  <a:pos x="0" y="43"/>
                </a:cxn>
                <a:cxn ang="0">
                  <a:pos x="1" y="33"/>
                </a:cxn>
                <a:cxn ang="0">
                  <a:pos x="5" y="24"/>
                </a:cxn>
                <a:cxn ang="0">
                  <a:pos x="9" y="16"/>
                </a:cxn>
                <a:cxn ang="0">
                  <a:pos x="16" y="9"/>
                </a:cxn>
                <a:cxn ang="0">
                  <a:pos x="24" y="5"/>
                </a:cxn>
                <a:cxn ang="0">
                  <a:pos x="33" y="1"/>
                </a:cxn>
                <a:cxn ang="0">
                  <a:pos x="43" y="0"/>
                </a:cxn>
              </a:cxnLst>
              <a:rect l="0" t="0" r="r" b="b"/>
              <a:pathLst>
                <a:path w="422" h="87">
                  <a:moveTo>
                    <a:pt x="43" y="0"/>
                  </a:moveTo>
                  <a:lnTo>
                    <a:pt x="378" y="0"/>
                  </a:lnTo>
                  <a:lnTo>
                    <a:pt x="388" y="1"/>
                  </a:lnTo>
                  <a:lnTo>
                    <a:pt x="397" y="5"/>
                  </a:lnTo>
                  <a:lnTo>
                    <a:pt x="405" y="9"/>
                  </a:lnTo>
                  <a:lnTo>
                    <a:pt x="412" y="16"/>
                  </a:lnTo>
                  <a:lnTo>
                    <a:pt x="417" y="24"/>
                  </a:lnTo>
                  <a:lnTo>
                    <a:pt x="421" y="33"/>
                  </a:lnTo>
                  <a:lnTo>
                    <a:pt x="422" y="43"/>
                  </a:lnTo>
                  <a:lnTo>
                    <a:pt x="421" y="53"/>
                  </a:lnTo>
                  <a:lnTo>
                    <a:pt x="417" y="62"/>
                  </a:lnTo>
                  <a:lnTo>
                    <a:pt x="412" y="70"/>
                  </a:lnTo>
                  <a:lnTo>
                    <a:pt x="405" y="77"/>
                  </a:lnTo>
                  <a:lnTo>
                    <a:pt x="397" y="82"/>
                  </a:lnTo>
                  <a:lnTo>
                    <a:pt x="388" y="85"/>
                  </a:lnTo>
                  <a:lnTo>
                    <a:pt x="378" y="87"/>
                  </a:lnTo>
                  <a:lnTo>
                    <a:pt x="43" y="87"/>
                  </a:lnTo>
                  <a:lnTo>
                    <a:pt x="33" y="85"/>
                  </a:lnTo>
                  <a:lnTo>
                    <a:pt x="24" y="82"/>
                  </a:lnTo>
                  <a:lnTo>
                    <a:pt x="16" y="77"/>
                  </a:lnTo>
                  <a:lnTo>
                    <a:pt x="9" y="70"/>
                  </a:lnTo>
                  <a:lnTo>
                    <a:pt x="5" y="62"/>
                  </a:lnTo>
                  <a:lnTo>
                    <a:pt x="1" y="53"/>
                  </a:lnTo>
                  <a:lnTo>
                    <a:pt x="0" y="43"/>
                  </a:lnTo>
                  <a:lnTo>
                    <a:pt x="1" y="33"/>
                  </a:lnTo>
                  <a:lnTo>
                    <a:pt x="5" y="24"/>
                  </a:lnTo>
                  <a:lnTo>
                    <a:pt x="9" y="16"/>
                  </a:lnTo>
                  <a:lnTo>
                    <a:pt x="16" y="9"/>
                  </a:lnTo>
                  <a:lnTo>
                    <a:pt x="24" y="5"/>
                  </a:lnTo>
                  <a:lnTo>
                    <a:pt x="33" y="1"/>
                  </a:lnTo>
                  <a:lnTo>
                    <a:pt x="43"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262626"/>
                </a:solidFill>
              </a:endParaRPr>
            </a:p>
          </p:txBody>
        </p:sp>
        <p:sp>
          <p:nvSpPr>
            <p:cNvPr id="1034" name="Freeform 10"/>
            <p:cNvSpPr>
              <a:spLocks/>
            </p:cNvSpPr>
            <p:nvPr/>
          </p:nvSpPr>
          <p:spPr bwMode="auto">
            <a:xfrm>
              <a:off x="8377238" y="2593975"/>
              <a:ext cx="228600" cy="136525"/>
            </a:xfrm>
            <a:custGeom>
              <a:avLst/>
              <a:gdLst/>
              <a:ahLst/>
              <a:cxnLst>
                <a:cxn ang="0">
                  <a:pos x="43" y="0"/>
                </a:cxn>
                <a:cxn ang="0">
                  <a:pos x="101" y="0"/>
                </a:cxn>
                <a:cxn ang="0">
                  <a:pos x="111" y="1"/>
                </a:cxn>
                <a:cxn ang="0">
                  <a:pos x="120" y="4"/>
                </a:cxn>
                <a:cxn ang="0">
                  <a:pos x="128" y="9"/>
                </a:cxn>
                <a:cxn ang="0">
                  <a:pos x="135" y="16"/>
                </a:cxn>
                <a:cxn ang="0">
                  <a:pos x="139" y="24"/>
                </a:cxn>
                <a:cxn ang="0">
                  <a:pos x="143" y="33"/>
                </a:cxn>
                <a:cxn ang="0">
                  <a:pos x="144" y="43"/>
                </a:cxn>
                <a:cxn ang="0">
                  <a:pos x="143" y="53"/>
                </a:cxn>
                <a:cxn ang="0">
                  <a:pos x="139" y="62"/>
                </a:cxn>
                <a:cxn ang="0">
                  <a:pos x="135" y="70"/>
                </a:cxn>
                <a:cxn ang="0">
                  <a:pos x="128" y="76"/>
                </a:cxn>
                <a:cxn ang="0">
                  <a:pos x="120" y="82"/>
                </a:cxn>
                <a:cxn ang="0">
                  <a:pos x="111" y="85"/>
                </a:cxn>
                <a:cxn ang="0">
                  <a:pos x="101" y="86"/>
                </a:cxn>
                <a:cxn ang="0">
                  <a:pos x="43" y="86"/>
                </a:cxn>
                <a:cxn ang="0">
                  <a:pos x="33" y="85"/>
                </a:cxn>
                <a:cxn ang="0">
                  <a:pos x="24" y="82"/>
                </a:cxn>
                <a:cxn ang="0">
                  <a:pos x="16" y="76"/>
                </a:cxn>
                <a:cxn ang="0">
                  <a:pos x="9" y="70"/>
                </a:cxn>
                <a:cxn ang="0">
                  <a:pos x="4" y="62"/>
                </a:cxn>
                <a:cxn ang="0">
                  <a:pos x="1" y="53"/>
                </a:cxn>
                <a:cxn ang="0">
                  <a:pos x="0" y="43"/>
                </a:cxn>
                <a:cxn ang="0">
                  <a:pos x="1" y="33"/>
                </a:cxn>
                <a:cxn ang="0">
                  <a:pos x="4" y="24"/>
                </a:cxn>
                <a:cxn ang="0">
                  <a:pos x="9" y="16"/>
                </a:cxn>
                <a:cxn ang="0">
                  <a:pos x="16" y="9"/>
                </a:cxn>
                <a:cxn ang="0">
                  <a:pos x="24" y="4"/>
                </a:cxn>
                <a:cxn ang="0">
                  <a:pos x="33" y="1"/>
                </a:cxn>
                <a:cxn ang="0">
                  <a:pos x="43" y="0"/>
                </a:cxn>
              </a:cxnLst>
              <a:rect l="0" t="0" r="r" b="b"/>
              <a:pathLst>
                <a:path w="144" h="86">
                  <a:moveTo>
                    <a:pt x="43" y="0"/>
                  </a:moveTo>
                  <a:lnTo>
                    <a:pt x="101" y="0"/>
                  </a:lnTo>
                  <a:lnTo>
                    <a:pt x="111" y="1"/>
                  </a:lnTo>
                  <a:lnTo>
                    <a:pt x="120" y="4"/>
                  </a:lnTo>
                  <a:lnTo>
                    <a:pt x="128" y="9"/>
                  </a:lnTo>
                  <a:lnTo>
                    <a:pt x="135" y="16"/>
                  </a:lnTo>
                  <a:lnTo>
                    <a:pt x="139" y="24"/>
                  </a:lnTo>
                  <a:lnTo>
                    <a:pt x="143" y="33"/>
                  </a:lnTo>
                  <a:lnTo>
                    <a:pt x="144" y="43"/>
                  </a:lnTo>
                  <a:lnTo>
                    <a:pt x="143" y="53"/>
                  </a:lnTo>
                  <a:lnTo>
                    <a:pt x="139" y="62"/>
                  </a:lnTo>
                  <a:lnTo>
                    <a:pt x="135" y="70"/>
                  </a:lnTo>
                  <a:lnTo>
                    <a:pt x="128" y="76"/>
                  </a:lnTo>
                  <a:lnTo>
                    <a:pt x="120" y="82"/>
                  </a:lnTo>
                  <a:lnTo>
                    <a:pt x="111" y="85"/>
                  </a:lnTo>
                  <a:lnTo>
                    <a:pt x="101" y="86"/>
                  </a:lnTo>
                  <a:lnTo>
                    <a:pt x="43" y="86"/>
                  </a:lnTo>
                  <a:lnTo>
                    <a:pt x="33" y="85"/>
                  </a:lnTo>
                  <a:lnTo>
                    <a:pt x="24" y="82"/>
                  </a:lnTo>
                  <a:lnTo>
                    <a:pt x="16" y="76"/>
                  </a:lnTo>
                  <a:lnTo>
                    <a:pt x="9" y="70"/>
                  </a:lnTo>
                  <a:lnTo>
                    <a:pt x="4" y="62"/>
                  </a:lnTo>
                  <a:lnTo>
                    <a:pt x="1" y="53"/>
                  </a:lnTo>
                  <a:lnTo>
                    <a:pt x="0" y="43"/>
                  </a:lnTo>
                  <a:lnTo>
                    <a:pt x="1" y="33"/>
                  </a:lnTo>
                  <a:lnTo>
                    <a:pt x="4" y="24"/>
                  </a:lnTo>
                  <a:lnTo>
                    <a:pt x="9" y="16"/>
                  </a:lnTo>
                  <a:lnTo>
                    <a:pt x="16" y="9"/>
                  </a:lnTo>
                  <a:lnTo>
                    <a:pt x="24" y="4"/>
                  </a:lnTo>
                  <a:lnTo>
                    <a:pt x="33" y="1"/>
                  </a:lnTo>
                  <a:lnTo>
                    <a:pt x="43"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262626"/>
                </a:solidFill>
              </a:endParaRPr>
            </a:p>
          </p:txBody>
        </p:sp>
        <p:sp>
          <p:nvSpPr>
            <p:cNvPr id="1035" name="Freeform 11"/>
            <p:cNvSpPr>
              <a:spLocks/>
            </p:cNvSpPr>
            <p:nvPr/>
          </p:nvSpPr>
          <p:spPr bwMode="auto">
            <a:xfrm>
              <a:off x="8377238" y="2960688"/>
              <a:ext cx="228600" cy="136525"/>
            </a:xfrm>
            <a:custGeom>
              <a:avLst/>
              <a:gdLst/>
              <a:ahLst/>
              <a:cxnLst>
                <a:cxn ang="0">
                  <a:pos x="43" y="0"/>
                </a:cxn>
                <a:cxn ang="0">
                  <a:pos x="101" y="0"/>
                </a:cxn>
                <a:cxn ang="0">
                  <a:pos x="111" y="1"/>
                </a:cxn>
                <a:cxn ang="0">
                  <a:pos x="120" y="4"/>
                </a:cxn>
                <a:cxn ang="0">
                  <a:pos x="128" y="9"/>
                </a:cxn>
                <a:cxn ang="0">
                  <a:pos x="135" y="16"/>
                </a:cxn>
                <a:cxn ang="0">
                  <a:pos x="139" y="24"/>
                </a:cxn>
                <a:cxn ang="0">
                  <a:pos x="143" y="33"/>
                </a:cxn>
                <a:cxn ang="0">
                  <a:pos x="144" y="43"/>
                </a:cxn>
                <a:cxn ang="0">
                  <a:pos x="143" y="53"/>
                </a:cxn>
                <a:cxn ang="0">
                  <a:pos x="139" y="62"/>
                </a:cxn>
                <a:cxn ang="0">
                  <a:pos x="135" y="70"/>
                </a:cxn>
                <a:cxn ang="0">
                  <a:pos x="128" y="77"/>
                </a:cxn>
                <a:cxn ang="0">
                  <a:pos x="120" y="82"/>
                </a:cxn>
                <a:cxn ang="0">
                  <a:pos x="111" y="85"/>
                </a:cxn>
                <a:cxn ang="0">
                  <a:pos x="101" y="86"/>
                </a:cxn>
                <a:cxn ang="0">
                  <a:pos x="43" y="86"/>
                </a:cxn>
                <a:cxn ang="0">
                  <a:pos x="33" y="85"/>
                </a:cxn>
                <a:cxn ang="0">
                  <a:pos x="24" y="82"/>
                </a:cxn>
                <a:cxn ang="0">
                  <a:pos x="16" y="77"/>
                </a:cxn>
                <a:cxn ang="0">
                  <a:pos x="9" y="70"/>
                </a:cxn>
                <a:cxn ang="0">
                  <a:pos x="4" y="62"/>
                </a:cxn>
                <a:cxn ang="0">
                  <a:pos x="1" y="53"/>
                </a:cxn>
                <a:cxn ang="0">
                  <a:pos x="0" y="43"/>
                </a:cxn>
                <a:cxn ang="0">
                  <a:pos x="1" y="33"/>
                </a:cxn>
                <a:cxn ang="0">
                  <a:pos x="4" y="24"/>
                </a:cxn>
                <a:cxn ang="0">
                  <a:pos x="9" y="16"/>
                </a:cxn>
                <a:cxn ang="0">
                  <a:pos x="16" y="9"/>
                </a:cxn>
                <a:cxn ang="0">
                  <a:pos x="24" y="4"/>
                </a:cxn>
                <a:cxn ang="0">
                  <a:pos x="33" y="1"/>
                </a:cxn>
                <a:cxn ang="0">
                  <a:pos x="43" y="0"/>
                </a:cxn>
              </a:cxnLst>
              <a:rect l="0" t="0" r="r" b="b"/>
              <a:pathLst>
                <a:path w="144" h="86">
                  <a:moveTo>
                    <a:pt x="43" y="0"/>
                  </a:moveTo>
                  <a:lnTo>
                    <a:pt x="101" y="0"/>
                  </a:lnTo>
                  <a:lnTo>
                    <a:pt x="111" y="1"/>
                  </a:lnTo>
                  <a:lnTo>
                    <a:pt x="120" y="4"/>
                  </a:lnTo>
                  <a:lnTo>
                    <a:pt x="128" y="9"/>
                  </a:lnTo>
                  <a:lnTo>
                    <a:pt x="135" y="16"/>
                  </a:lnTo>
                  <a:lnTo>
                    <a:pt x="139" y="24"/>
                  </a:lnTo>
                  <a:lnTo>
                    <a:pt x="143" y="33"/>
                  </a:lnTo>
                  <a:lnTo>
                    <a:pt x="144" y="43"/>
                  </a:lnTo>
                  <a:lnTo>
                    <a:pt x="143" y="53"/>
                  </a:lnTo>
                  <a:lnTo>
                    <a:pt x="139" y="62"/>
                  </a:lnTo>
                  <a:lnTo>
                    <a:pt x="135" y="70"/>
                  </a:lnTo>
                  <a:lnTo>
                    <a:pt x="128" y="77"/>
                  </a:lnTo>
                  <a:lnTo>
                    <a:pt x="120" y="82"/>
                  </a:lnTo>
                  <a:lnTo>
                    <a:pt x="111" y="85"/>
                  </a:lnTo>
                  <a:lnTo>
                    <a:pt x="101" y="86"/>
                  </a:lnTo>
                  <a:lnTo>
                    <a:pt x="43" y="86"/>
                  </a:lnTo>
                  <a:lnTo>
                    <a:pt x="33" y="85"/>
                  </a:lnTo>
                  <a:lnTo>
                    <a:pt x="24" y="82"/>
                  </a:lnTo>
                  <a:lnTo>
                    <a:pt x="16" y="77"/>
                  </a:lnTo>
                  <a:lnTo>
                    <a:pt x="9" y="70"/>
                  </a:lnTo>
                  <a:lnTo>
                    <a:pt x="4" y="62"/>
                  </a:lnTo>
                  <a:lnTo>
                    <a:pt x="1" y="53"/>
                  </a:lnTo>
                  <a:lnTo>
                    <a:pt x="0" y="43"/>
                  </a:lnTo>
                  <a:lnTo>
                    <a:pt x="1" y="33"/>
                  </a:lnTo>
                  <a:lnTo>
                    <a:pt x="4" y="24"/>
                  </a:lnTo>
                  <a:lnTo>
                    <a:pt x="9" y="16"/>
                  </a:lnTo>
                  <a:lnTo>
                    <a:pt x="16" y="9"/>
                  </a:lnTo>
                  <a:lnTo>
                    <a:pt x="24" y="4"/>
                  </a:lnTo>
                  <a:lnTo>
                    <a:pt x="33" y="1"/>
                  </a:lnTo>
                  <a:lnTo>
                    <a:pt x="43"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262626"/>
                </a:solidFill>
              </a:endParaRPr>
            </a:p>
          </p:txBody>
        </p:sp>
        <p:sp>
          <p:nvSpPr>
            <p:cNvPr id="1036" name="Freeform 12"/>
            <p:cNvSpPr>
              <a:spLocks/>
            </p:cNvSpPr>
            <p:nvPr/>
          </p:nvSpPr>
          <p:spPr bwMode="auto">
            <a:xfrm>
              <a:off x="8377238" y="3327400"/>
              <a:ext cx="228600" cy="138113"/>
            </a:xfrm>
            <a:custGeom>
              <a:avLst/>
              <a:gdLst/>
              <a:ahLst/>
              <a:cxnLst>
                <a:cxn ang="0">
                  <a:pos x="43" y="0"/>
                </a:cxn>
                <a:cxn ang="0">
                  <a:pos x="101" y="0"/>
                </a:cxn>
                <a:cxn ang="0">
                  <a:pos x="111" y="1"/>
                </a:cxn>
                <a:cxn ang="0">
                  <a:pos x="120" y="5"/>
                </a:cxn>
                <a:cxn ang="0">
                  <a:pos x="128" y="9"/>
                </a:cxn>
                <a:cxn ang="0">
                  <a:pos x="135" y="16"/>
                </a:cxn>
                <a:cxn ang="0">
                  <a:pos x="139" y="24"/>
                </a:cxn>
                <a:cxn ang="0">
                  <a:pos x="143" y="33"/>
                </a:cxn>
                <a:cxn ang="0">
                  <a:pos x="144" y="43"/>
                </a:cxn>
                <a:cxn ang="0">
                  <a:pos x="143" y="53"/>
                </a:cxn>
                <a:cxn ang="0">
                  <a:pos x="139" y="62"/>
                </a:cxn>
                <a:cxn ang="0">
                  <a:pos x="135" y="70"/>
                </a:cxn>
                <a:cxn ang="0">
                  <a:pos x="128" y="77"/>
                </a:cxn>
                <a:cxn ang="0">
                  <a:pos x="120" y="82"/>
                </a:cxn>
                <a:cxn ang="0">
                  <a:pos x="111" y="85"/>
                </a:cxn>
                <a:cxn ang="0">
                  <a:pos x="101" y="87"/>
                </a:cxn>
                <a:cxn ang="0">
                  <a:pos x="43" y="87"/>
                </a:cxn>
                <a:cxn ang="0">
                  <a:pos x="33" y="85"/>
                </a:cxn>
                <a:cxn ang="0">
                  <a:pos x="24" y="82"/>
                </a:cxn>
                <a:cxn ang="0">
                  <a:pos x="16" y="77"/>
                </a:cxn>
                <a:cxn ang="0">
                  <a:pos x="9" y="70"/>
                </a:cxn>
                <a:cxn ang="0">
                  <a:pos x="4" y="62"/>
                </a:cxn>
                <a:cxn ang="0">
                  <a:pos x="1" y="53"/>
                </a:cxn>
                <a:cxn ang="0">
                  <a:pos x="0" y="43"/>
                </a:cxn>
                <a:cxn ang="0">
                  <a:pos x="1" y="33"/>
                </a:cxn>
                <a:cxn ang="0">
                  <a:pos x="4" y="24"/>
                </a:cxn>
                <a:cxn ang="0">
                  <a:pos x="9" y="16"/>
                </a:cxn>
                <a:cxn ang="0">
                  <a:pos x="16" y="9"/>
                </a:cxn>
                <a:cxn ang="0">
                  <a:pos x="24" y="5"/>
                </a:cxn>
                <a:cxn ang="0">
                  <a:pos x="33" y="1"/>
                </a:cxn>
                <a:cxn ang="0">
                  <a:pos x="43" y="0"/>
                </a:cxn>
              </a:cxnLst>
              <a:rect l="0" t="0" r="r" b="b"/>
              <a:pathLst>
                <a:path w="144" h="87">
                  <a:moveTo>
                    <a:pt x="43" y="0"/>
                  </a:moveTo>
                  <a:lnTo>
                    <a:pt x="101" y="0"/>
                  </a:lnTo>
                  <a:lnTo>
                    <a:pt x="111" y="1"/>
                  </a:lnTo>
                  <a:lnTo>
                    <a:pt x="120" y="5"/>
                  </a:lnTo>
                  <a:lnTo>
                    <a:pt x="128" y="9"/>
                  </a:lnTo>
                  <a:lnTo>
                    <a:pt x="135" y="16"/>
                  </a:lnTo>
                  <a:lnTo>
                    <a:pt x="139" y="24"/>
                  </a:lnTo>
                  <a:lnTo>
                    <a:pt x="143" y="33"/>
                  </a:lnTo>
                  <a:lnTo>
                    <a:pt x="144" y="43"/>
                  </a:lnTo>
                  <a:lnTo>
                    <a:pt x="143" y="53"/>
                  </a:lnTo>
                  <a:lnTo>
                    <a:pt x="139" y="62"/>
                  </a:lnTo>
                  <a:lnTo>
                    <a:pt x="135" y="70"/>
                  </a:lnTo>
                  <a:lnTo>
                    <a:pt x="128" y="77"/>
                  </a:lnTo>
                  <a:lnTo>
                    <a:pt x="120" y="82"/>
                  </a:lnTo>
                  <a:lnTo>
                    <a:pt x="111" y="85"/>
                  </a:lnTo>
                  <a:lnTo>
                    <a:pt x="101" y="87"/>
                  </a:lnTo>
                  <a:lnTo>
                    <a:pt x="43" y="87"/>
                  </a:lnTo>
                  <a:lnTo>
                    <a:pt x="33" y="85"/>
                  </a:lnTo>
                  <a:lnTo>
                    <a:pt x="24" y="82"/>
                  </a:lnTo>
                  <a:lnTo>
                    <a:pt x="16" y="77"/>
                  </a:lnTo>
                  <a:lnTo>
                    <a:pt x="9" y="70"/>
                  </a:lnTo>
                  <a:lnTo>
                    <a:pt x="4" y="62"/>
                  </a:lnTo>
                  <a:lnTo>
                    <a:pt x="1" y="53"/>
                  </a:lnTo>
                  <a:lnTo>
                    <a:pt x="0" y="43"/>
                  </a:lnTo>
                  <a:lnTo>
                    <a:pt x="1" y="33"/>
                  </a:lnTo>
                  <a:lnTo>
                    <a:pt x="4" y="24"/>
                  </a:lnTo>
                  <a:lnTo>
                    <a:pt x="9" y="16"/>
                  </a:lnTo>
                  <a:lnTo>
                    <a:pt x="16" y="9"/>
                  </a:lnTo>
                  <a:lnTo>
                    <a:pt x="24" y="5"/>
                  </a:lnTo>
                  <a:lnTo>
                    <a:pt x="33" y="1"/>
                  </a:lnTo>
                  <a:lnTo>
                    <a:pt x="43"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262626"/>
                </a:solidFill>
              </a:endParaRPr>
            </a:p>
          </p:txBody>
        </p:sp>
        <p:sp>
          <p:nvSpPr>
            <p:cNvPr id="1037" name="Freeform 13"/>
            <p:cNvSpPr>
              <a:spLocks noEditPoints="1"/>
            </p:cNvSpPr>
            <p:nvPr/>
          </p:nvSpPr>
          <p:spPr bwMode="auto">
            <a:xfrm>
              <a:off x="7239000" y="1885950"/>
              <a:ext cx="1697038" cy="1982788"/>
            </a:xfrm>
            <a:custGeom>
              <a:avLst/>
              <a:gdLst/>
              <a:ahLst/>
              <a:cxnLst>
                <a:cxn ang="0">
                  <a:pos x="139" y="329"/>
                </a:cxn>
                <a:cxn ang="0">
                  <a:pos x="127" y="336"/>
                </a:cxn>
                <a:cxn ang="0">
                  <a:pos x="120" y="349"/>
                </a:cxn>
                <a:cxn ang="0">
                  <a:pos x="118" y="1093"/>
                </a:cxn>
                <a:cxn ang="0">
                  <a:pos x="122" y="1108"/>
                </a:cxn>
                <a:cxn ang="0">
                  <a:pos x="133" y="1118"/>
                </a:cxn>
                <a:cxn ang="0">
                  <a:pos x="147" y="1122"/>
                </a:cxn>
                <a:cxn ang="0">
                  <a:pos x="930" y="1121"/>
                </a:cxn>
                <a:cxn ang="0">
                  <a:pos x="942" y="1113"/>
                </a:cxn>
                <a:cxn ang="0">
                  <a:pos x="949" y="1101"/>
                </a:cxn>
                <a:cxn ang="0">
                  <a:pos x="951" y="357"/>
                </a:cxn>
                <a:cxn ang="0">
                  <a:pos x="947" y="342"/>
                </a:cxn>
                <a:cxn ang="0">
                  <a:pos x="936" y="332"/>
                </a:cxn>
                <a:cxn ang="0">
                  <a:pos x="922" y="328"/>
                </a:cxn>
                <a:cxn ang="0">
                  <a:pos x="29" y="0"/>
                </a:cxn>
                <a:cxn ang="0">
                  <a:pos x="113" y="2"/>
                </a:cxn>
                <a:cxn ang="0">
                  <a:pos x="126" y="9"/>
                </a:cxn>
                <a:cxn ang="0">
                  <a:pos x="134" y="22"/>
                </a:cxn>
                <a:cxn ang="0">
                  <a:pos x="148" y="62"/>
                </a:cxn>
                <a:cxn ang="0">
                  <a:pos x="170" y="97"/>
                </a:cxn>
                <a:cxn ang="0">
                  <a:pos x="198" y="127"/>
                </a:cxn>
                <a:cxn ang="0">
                  <a:pos x="231" y="150"/>
                </a:cxn>
                <a:cxn ang="0">
                  <a:pos x="269" y="166"/>
                </a:cxn>
                <a:cxn ang="0">
                  <a:pos x="309" y="175"/>
                </a:cxn>
                <a:cxn ang="0">
                  <a:pos x="739" y="176"/>
                </a:cxn>
                <a:cxn ang="0">
                  <a:pos x="780" y="171"/>
                </a:cxn>
                <a:cxn ang="0">
                  <a:pos x="820" y="159"/>
                </a:cxn>
                <a:cxn ang="0">
                  <a:pos x="855" y="139"/>
                </a:cxn>
                <a:cxn ang="0">
                  <a:pos x="886" y="112"/>
                </a:cxn>
                <a:cxn ang="0">
                  <a:pos x="911" y="80"/>
                </a:cxn>
                <a:cxn ang="0">
                  <a:pos x="929" y="43"/>
                </a:cxn>
                <a:cxn ang="0">
                  <a:pos x="938" y="15"/>
                </a:cxn>
                <a:cxn ang="0">
                  <a:pos x="948" y="4"/>
                </a:cxn>
                <a:cxn ang="0">
                  <a:pos x="963" y="0"/>
                </a:cxn>
                <a:cxn ang="0">
                  <a:pos x="1048" y="2"/>
                </a:cxn>
                <a:cxn ang="0">
                  <a:pos x="1061" y="9"/>
                </a:cxn>
                <a:cxn ang="0">
                  <a:pos x="1068" y="21"/>
                </a:cxn>
                <a:cxn ang="0">
                  <a:pos x="1069" y="1220"/>
                </a:cxn>
                <a:cxn ang="0">
                  <a:pos x="1065" y="1234"/>
                </a:cxn>
                <a:cxn ang="0">
                  <a:pos x="1055" y="1245"/>
                </a:cxn>
                <a:cxn ang="0">
                  <a:pos x="1040" y="1249"/>
                </a:cxn>
                <a:cxn ang="0">
                  <a:pos x="21" y="1248"/>
                </a:cxn>
                <a:cxn ang="0">
                  <a:pos x="8" y="1240"/>
                </a:cxn>
                <a:cxn ang="0">
                  <a:pos x="1" y="1228"/>
                </a:cxn>
                <a:cxn ang="0">
                  <a:pos x="0" y="29"/>
                </a:cxn>
                <a:cxn ang="0">
                  <a:pos x="4" y="15"/>
                </a:cxn>
                <a:cxn ang="0">
                  <a:pos x="14" y="4"/>
                </a:cxn>
                <a:cxn ang="0">
                  <a:pos x="29" y="0"/>
                </a:cxn>
              </a:cxnLst>
              <a:rect l="0" t="0" r="r" b="b"/>
              <a:pathLst>
                <a:path w="1069" h="1249">
                  <a:moveTo>
                    <a:pt x="147" y="328"/>
                  </a:moveTo>
                  <a:lnTo>
                    <a:pt x="139" y="329"/>
                  </a:lnTo>
                  <a:lnTo>
                    <a:pt x="133" y="332"/>
                  </a:lnTo>
                  <a:lnTo>
                    <a:pt x="127" y="336"/>
                  </a:lnTo>
                  <a:lnTo>
                    <a:pt x="122" y="342"/>
                  </a:lnTo>
                  <a:lnTo>
                    <a:pt x="120" y="349"/>
                  </a:lnTo>
                  <a:lnTo>
                    <a:pt x="118" y="357"/>
                  </a:lnTo>
                  <a:lnTo>
                    <a:pt x="118" y="1093"/>
                  </a:lnTo>
                  <a:lnTo>
                    <a:pt x="120" y="1101"/>
                  </a:lnTo>
                  <a:lnTo>
                    <a:pt x="122" y="1108"/>
                  </a:lnTo>
                  <a:lnTo>
                    <a:pt x="127" y="1113"/>
                  </a:lnTo>
                  <a:lnTo>
                    <a:pt x="133" y="1118"/>
                  </a:lnTo>
                  <a:lnTo>
                    <a:pt x="139" y="1121"/>
                  </a:lnTo>
                  <a:lnTo>
                    <a:pt x="147" y="1122"/>
                  </a:lnTo>
                  <a:lnTo>
                    <a:pt x="922" y="1122"/>
                  </a:lnTo>
                  <a:lnTo>
                    <a:pt x="930" y="1121"/>
                  </a:lnTo>
                  <a:lnTo>
                    <a:pt x="936" y="1118"/>
                  </a:lnTo>
                  <a:lnTo>
                    <a:pt x="942" y="1113"/>
                  </a:lnTo>
                  <a:lnTo>
                    <a:pt x="947" y="1108"/>
                  </a:lnTo>
                  <a:lnTo>
                    <a:pt x="949" y="1101"/>
                  </a:lnTo>
                  <a:lnTo>
                    <a:pt x="951" y="1093"/>
                  </a:lnTo>
                  <a:lnTo>
                    <a:pt x="951" y="357"/>
                  </a:lnTo>
                  <a:lnTo>
                    <a:pt x="949" y="349"/>
                  </a:lnTo>
                  <a:lnTo>
                    <a:pt x="947" y="342"/>
                  </a:lnTo>
                  <a:lnTo>
                    <a:pt x="942" y="336"/>
                  </a:lnTo>
                  <a:lnTo>
                    <a:pt x="936" y="332"/>
                  </a:lnTo>
                  <a:lnTo>
                    <a:pt x="930" y="329"/>
                  </a:lnTo>
                  <a:lnTo>
                    <a:pt x="922" y="328"/>
                  </a:lnTo>
                  <a:lnTo>
                    <a:pt x="147" y="328"/>
                  </a:lnTo>
                  <a:close/>
                  <a:moveTo>
                    <a:pt x="29" y="0"/>
                  </a:moveTo>
                  <a:lnTo>
                    <a:pt x="106" y="0"/>
                  </a:lnTo>
                  <a:lnTo>
                    <a:pt x="113" y="2"/>
                  </a:lnTo>
                  <a:lnTo>
                    <a:pt x="120" y="4"/>
                  </a:lnTo>
                  <a:lnTo>
                    <a:pt x="126" y="9"/>
                  </a:lnTo>
                  <a:lnTo>
                    <a:pt x="131" y="15"/>
                  </a:lnTo>
                  <a:lnTo>
                    <a:pt x="134" y="22"/>
                  </a:lnTo>
                  <a:lnTo>
                    <a:pt x="140" y="43"/>
                  </a:lnTo>
                  <a:lnTo>
                    <a:pt x="148" y="62"/>
                  </a:lnTo>
                  <a:lnTo>
                    <a:pt x="158" y="80"/>
                  </a:lnTo>
                  <a:lnTo>
                    <a:pt x="170" y="97"/>
                  </a:lnTo>
                  <a:lnTo>
                    <a:pt x="183" y="112"/>
                  </a:lnTo>
                  <a:lnTo>
                    <a:pt x="198" y="127"/>
                  </a:lnTo>
                  <a:lnTo>
                    <a:pt x="214" y="139"/>
                  </a:lnTo>
                  <a:lnTo>
                    <a:pt x="231" y="150"/>
                  </a:lnTo>
                  <a:lnTo>
                    <a:pt x="249" y="159"/>
                  </a:lnTo>
                  <a:lnTo>
                    <a:pt x="269" y="166"/>
                  </a:lnTo>
                  <a:lnTo>
                    <a:pt x="289" y="171"/>
                  </a:lnTo>
                  <a:lnTo>
                    <a:pt x="309" y="175"/>
                  </a:lnTo>
                  <a:lnTo>
                    <a:pt x="330" y="176"/>
                  </a:lnTo>
                  <a:lnTo>
                    <a:pt x="739" y="176"/>
                  </a:lnTo>
                  <a:lnTo>
                    <a:pt x="760" y="175"/>
                  </a:lnTo>
                  <a:lnTo>
                    <a:pt x="780" y="171"/>
                  </a:lnTo>
                  <a:lnTo>
                    <a:pt x="800" y="166"/>
                  </a:lnTo>
                  <a:lnTo>
                    <a:pt x="820" y="159"/>
                  </a:lnTo>
                  <a:lnTo>
                    <a:pt x="838" y="150"/>
                  </a:lnTo>
                  <a:lnTo>
                    <a:pt x="855" y="139"/>
                  </a:lnTo>
                  <a:lnTo>
                    <a:pt x="871" y="127"/>
                  </a:lnTo>
                  <a:lnTo>
                    <a:pt x="886" y="112"/>
                  </a:lnTo>
                  <a:lnTo>
                    <a:pt x="899" y="97"/>
                  </a:lnTo>
                  <a:lnTo>
                    <a:pt x="911" y="80"/>
                  </a:lnTo>
                  <a:lnTo>
                    <a:pt x="921" y="62"/>
                  </a:lnTo>
                  <a:lnTo>
                    <a:pt x="929" y="43"/>
                  </a:lnTo>
                  <a:lnTo>
                    <a:pt x="935" y="22"/>
                  </a:lnTo>
                  <a:lnTo>
                    <a:pt x="938" y="15"/>
                  </a:lnTo>
                  <a:lnTo>
                    <a:pt x="943" y="9"/>
                  </a:lnTo>
                  <a:lnTo>
                    <a:pt x="948" y="4"/>
                  </a:lnTo>
                  <a:lnTo>
                    <a:pt x="956" y="2"/>
                  </a:lnTo>
                  <a:lnTo>
                    <a:pt x="963" y="0"/>
                  </a:lnTo>
                  <a:lnTo>
                    <a:pt x="1040" y="0"/>
                  </a:lnTo>
                  <a:lnTo>
                    <a:pt x="1048" y="2"/>
                  </a:lnTo>
                  <a:lnTo>
                    <a:pt x="1055" y="4"/>
                  </a:lnTo>
                  <a:lnTo>
                    <a:pt x="1061" y="9"/>
                  </a:lnTo>
                  <a:lnTo>
                    <a:pt x="1065" y="15"/>
                  </a:lnTo>
                  <a:lnTo>
                    <a:pt x="1068" y="21"/>
                  </a:lnTo>
                  <a:lnTo>
                    <a:pt x="1069" y="29"/>
                  </a:lnTo>
                  <a:lnTo>
                    <a:pt x="1069" y="1220"/>
                  </a:lnTo>
                  <a:lnTo>
                    <a:pt x="1068" y="1228"/>
                  </a:lnTo>
                  <a:lnTo>
                    <a:pt x="1065" y="1234"/>
                  </a:lnTo>
                  <a:lnTo>
                    <a:pt x="1061" y="1240"/>
                  </a:lnTo>
                  <a:lnTo>
                    <a:pt x="1055" y="1245"/>
                  </a:lnTo>
                  <a:lnTo>
                    <a:pt x="1048" y="1248"/>
                  </a:lnTo>
                  <a:lnTo>
                    <a:pt x="1040" y="1249"/>
                  </a:lnTo>
                  <a:lnTo>
                    <a:pt x="29" y="1249"/>
                  </a:lnTo>
                  <a:lnTo>
                    <a:pt x="21" y="1248"/>
                  </a:lnTo>
                  <a:lnTo>
                    <a:pt x="14" y="1245"/>
                  </a:lnTo>
                  <a:lnTo>
                    <a:pt x="8" y="1240"/>
                  </a:lnTo>
                  <a:lnTo>
                    <a:pt x="4" y="1235"/>
                  </a:lnTo>
                  <a:lnTo>
                    <a:pt x="1" y="1228"/>
                  </a:lnTo>
                  <a:lnTo>
                    <a:pt x="0" y="1220"/>
                  </a:lnTo>
                  <a:lnTo>
                    <a:pt x="0" y="29"/>
                  </a:lnTo>
                  <a:lnTo>
                    <a:pt x="1" y="21"/>
                  </a:lnTo>
                  <a:lnTo>
                    <a:pt x="4" y="15"/>
                  </a:lnTo>
                  <a:lnTo>
                    <a:pt x="8" y="9"/>
                  </a:lnTo>
                  <a:lnTo>
                    <a:pt x="14" y="4"/>
                  </a:lnTo>
                  <a:lnTo>
                    <a:pt x="21" y="2"/>
                  </a:lnTo>
                  <a:lnTo>
                    <a:pt x="29" y="0"/>
                  </a:lnTo>
                  <a:close/>
                </a:path>
              </a:pathLst>
            </a:custGeom>
            <a:solidFill>
              <a:schemeClr val="bg1">
                <a:lumMod val="85000"/>
              </a:schemeClr>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262626"/>
                </a:solidFill>
              </a:endParaRPr>
            </a:p>
          </p:txBody>
        </p:sp>
      </p:grpSp>
      <p:pic>
        <p:nvPicPr>
          <p:cNvPr id="23" name="Picture 22"/>
          <p:cNvPicPr>
            <a:picLocks noChangeAspect="1"/>
          </p:cNvPicPr>
          <p:nvPr/>
        </p:nvPicPr>
        <p:blipFill>
          <a:blip r:embed="rId3"/>
          <a:stretch>
            <a:fillRect/>
          </a:stretch>
        </p:blipFill>
        <p:spPr>
          <a:xfrm>
            <a:off x="7315200" y="4555796"/>
            <a:ext cx="1152729" cy="571976"/>
          </a:xfrm>
          <a:prstGeom prst="rect">
            <a:avLst/>
          </a:prstGeom>
        </p:spPr>
      </p:pic>
    </p:spTree>
    <p:extLst>
      <p:ext uri="{BB962C8B-B14F-4D97-AF65-F5344CB8AC3E}">
        <p14:creationId xmlns:p14="http://schemas.microsoft.com/office/powerpoint/2010/main" val="238926707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40000" decel="60000"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6" presetClass="entr" presetSubtype="21"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Effect transition="in" filter="barn(inVertical)">
                                      <p:cBhvr>
                                        <p:cTn id="12" dur="500"/>
                                        <p:tgtEl>
                                          <p:spTgt spid="44"/>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barn(inVertical)">
                                      <p:cBhvr>
                                        <p:cTn id="16" dur="500"/>
                                        <p:tgtEl>
                                          <p:spTgt spid="45"/>
                                        </p:tgtEl>
                                      </p:cBhvr>
                                    </p:animEffect>
                                  </p:childTnLst>
                                </p:cTn>
                              </p:par>
                            </p:childTnLst>
                          </p:cTn>
                        </p:par>
                        <p:par>
                          <p:cTn id="17" fill="hold">
                            <p:stCondLst>
                              <p:cond delay="1500"/>
                            </p:stCondLst>
                            <p:childTnLst>
                              <p:par>
                                <p:cTn id="18" presetID="16" presetClass="entr" presetSubtype="21" fill="hold" grpId="0" nodeType="afterEffect">
                                  <p:stCondLst>
                                    <p:cond delay="0"/>
                                  </p:stCondLst>
                                  <p:childTnLst>
                                    <p:set>
                                      <p:cBhvr>
                                        <p:cTn id="19" dur="1" fill="hold">
                                          <p:stCondLst>
                                            <p:cond delay="0"/>
                                          </p:stCondLst>
                                        </p:cTn>
                                        <p:tgtEl>
                                          <p:spTgt spid="46"/>
                                        </p:tgtEl>
                                        <p:attrNameLst>
                                          <p:attrName>style.visibility</p:attrName>
                                        </p:attrNameLst>
                                      </p:cBhvr>
                                      <p:to>
                                        <p:strVal val="visible"/>
                                      </p:to>
                                    </p:set>
                                    <p:animEffect transition="in" filter="barn(inVertical)">
                                      <p:cBhvr>
                                        <p:cTn id="20" dur="500"/>
                                        <p:tgtEl>
                                          <p:spTgt spid="46"/>
                                        </p:tgtEl>
                                      </p:cBhvr>
                                    </p:animEffect>
                                  </p:childTnLst>
                                </p:cTn>
                              </p:par>
                            </p:childTnLst>
                          </p:cTn>
                        </p:par>
                        <p:par>
                          <p:cTn id="21" fill="hold">
                            <p:stCondLst>
                              <p:cond delay="2000"/>
                            </p:stCondLst>
                            <p:childTnLst>
                              <p:par>
                                <p:cTn id="22" presetID="16" presetClass="entr" presetSubtype="21" fill="hold" grpId="0" nodeType="afterEffect">
                                  <p:stCondLst>
                                    <p:cond delay="0"/>
                                  </p:stCondLst>
                                  <p:childTnLst>
                                    <p:set>
                                      <p:cBhvr>
                                        <p:cTn id="23" dur="1" fill="hold">
                                          <p:stCondLst>
                                            <p:cond delay="0"/>
                                          </p:stCondLst>
                                        </p:cTn>
                                        <p:tgtEl>
                                          <p:spTgt spid="47"/>
                                        </p:tgtEl>
                                        <p:attrNameLst>
                                          <p:attrName>style.visibility</p:attrName>
                                        </p:attrNameLst>
                                      </p:cBhvr>
                                      <p:to>
                                        <p:strVal val="visible"/>
                                      </p:to>
                                    </p:set>
                                    <p:animEffect transition="in" filter="barn(inVertical)">
                                      <p:cBhvr>
                                        <p:cTn id="24" dur="500"/>
                                        <p:tgtEl>
                                          <p:spTgt spid="47"/>
                                        </p:tgtEl>
                                      </p:cBhvr>
                                    </p:animEffect>
                                  </p:childTnLst>
                                </p:cTn>
                              </p:par>
                            </p:childTnLst>
                          </p:cTn>
                        </p:par>
                        <p:par>
                          <p:cTn id="25" fill="hold">
                            <p:stCondLst>
                              <p:cond delay="2500"/>
                            </p:stCondLst>
                            <p:childTnLst>
                              <p:par>
                                <p:cTn id="26" presetID="16" presetClass="entr" presetSubtype="21" fill="hold" grpId="0" nodeType="after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barn(inVertical)">
                                      <p:cBhvr>
                                        <p:cTn id="2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animBg="1"/>
      <p:bldP spid="46" grpId="0" animBg="1"/>
      <p:bldP spid="47" grpId="0" animBg="1"/>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p:cNvPicPr>
            <a:picLocks noGrp="1" noChangeAspect="1"/>
          </p:cNvPicPr>
          <p:nvPr>
            <p:ph type="pic" sz="quarter" idx="10"/>
          </p:nvPr>
        </p:nvPicPr>
        <p:blipFill>
          <a:blip r:embed="rId3" cstate="print">
            <a:extLst>
              <a:ext uri="{28A0092B-C50C-407E-A947-70E740481C1C}">
                <a14:useLocalDpi xmlns:a14="http://schemas.microsoft.com/office/drawing/2010/main" val="0"/>
              </a:ext>
            </a:extLst>
          </a:blip>
          <a:srcRect t="20684" b="20684"/>
          <a:stretch>
            <a:fillRect/>
          </a:stretch>
        </p:blipFill>
        <p:spPr>
          <a:xfrm>
            <a:off x="0" y="-997284"/>
            <a:ext cx="9144000" cy="3619500"/>
          </a:xfrm>
        </p:spPr>
      </p:pic>
      <p:sp>
        <p:nvSpPr>
          <p:cNvPr id="30" name="Rectangle 29"/>
          <p:cNvSpPr/>
          <p:nvPr/>
        </p:nvSpPr>
        <p:spPr>
          <a:xfrm>
            <a:off x="0" y="2622216"/>
            <a:ext cx="9144000" cy="1828893"/>
          </a:xfrm>
          <a:prstGeom prst="rect">
            <a:avLst/>
          </a:prstGeom>
          <a:solidFill>
            <a:schemeClr val="accent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r>
              <a:rPr lang="lt-LT" sz="3200" b="1" dirty="0">
                <a:solidFill>
                  <a:srgbClr val="FFFFFF"/>
                </a:solidFill>
              </a:rPr>
              <a:t>Kur ieškoti informacijos?</a:t>
            </a:r>
            <a:endParaRPr lang="en-US" sz="3200" dirty="0">
              <a:solidFill>
                <a:srgbClr val="FFFFFF"/>
              </a:solidFill>
            </a:endParaRPr>
          </a:p>
        </p:txBody>
      </p:sp>
      <p:sp>
        <p:nvSpPr>
          <p:cNvPr id="31" name="Rectangle 30"/>
          <p:cNvSpPr/>
          <p:nvPr/>
        </p:nvSpPr>
        <p:spPr>
          <a:xfrm>
            <a:off x="0" y="2823326"/>
            <a:ext cx="9144000" cy="141351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endParaRPr lang="en-US" sz="1100" b="1" dirty="0">
              <a:solidFill>
                <a:srgbClr val="FFFFFF"/>
              </a:solidFill>
            </a:endParaRPr>
          </a:p>
        </p:txBody>
      </p:sp>
      <p:pic>
        <p:nvPicPr>
          <p:cNvPr id="16" name="Picture 15"/>
          <p:cNvPicPr>
            <a:picLocks noChangeAspect="1"/>
          </p:cNvPicPr>
          <p:nvPr/>
        </p:nvPicPr>
        <p:blipFill>
          <a:blip r:embed="rId4"/>
          <a:stretch>
            <a:fillRect/>
          </a:stretch>
        </p:blipFill>
        <p:spPr>
          <a:xfrm>
            <a:off x="7315200" y="4555796"/>
            <a:ext cx="1152729" cy="571976"/>
          </a:xfrm>
          <a:prstGeom prst="rect">
            <a:avLst/>
          </a:prstGeom>
        </p:spPr>
      </p:pic>
    </p:spTree>
    <p:extLst>
      <p:ext uri="{BB962C8B-B14F-4D97-AF65-F5344CB8AC3E}">
        <p14:creationId xmlns:p14="http://schemas.microsoft.com/office/powerpoint/2010/main" val="5025487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outVertical)">
                                      <p:cBhvr>
                                        <p:cTn id="7" dur="500"/>
                                        <p:tgtEl>
                                          <p:spTgt spid="30"/>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arn(outVertical)">
                                      <p:cBhvr>
                                        <p:cTn id="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400" y="361950"/>
            <a:ext cx="4419600" cy="356134"/>
          </a:xfrm>
        </p:spPr>
        <p:txBody>
          <a:bodyPr/>
          <a:lstStyle/>
          <a:p>
            <a:r>
              <a:rPr lang="en-US" sz="2400" dirty="0"/>
              <a:t>Vystomojo </a:t>
            </a:r>
            <a:r>
              <a:rPr lang="en-US" sz="2400" dirty="0" err="1"/>
              <a:t>bendradarbiavimo</a:t>
            </a:r>
            <a:r>
              <a:rPr lang="en-US" sz="2400" dirty="0"/>
              <a:t> </a:t>
            </a:r>
            <a:r>
              <a:rPr lang="en-US" sz="2400" dirty="0" err="1"/>
              <a:t>bei</a:t>
            </a:r>
            <a:r>
              <a:rPr lang="en-US" sz="2400" dirty="0"/>
              <a:t> </a:t>
            </a:r>
            <a:r>
              <a:rPr lang="en-US" sz="2400" dirty="0" err="1"/>
              <a:t>paramos</a:t>
            </a:r>
            <a:r>
              <a:rPr lang="en-US" sz="2400" dirty="0"/>
              <a:t> </a:t>
            </a:r>
            <a:r>
              <a:rPr lang="en-US" sz="2400" dirty="0" err="1"/>
              <a:t>demokratijai</a:t>
            </a:r>
            <a:r>
              <a:rPr lang="en-US" sz="2400" dirty="0"/>
              <a:t> </a:t>
            </a:r>
            <a:r>
              <a:rPr lang="en-US" sz="2400" dirty="0" err="1"/>
              <a:t>programa</a:t>
            </a:r>
            <a:endParaRPr lang="lt-LT" sz="2400" dirty="0"/>
          </a:p>
        </p:txBody>
      </p:sp>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20732" r="20732"/>
          <a:stretch>
            <a:fillRect/>
          </a:stretch>
        </p:blipFill>
        <p:spPr/>
      </p:pic>
      <p:sp>
        <p:nvSpPr>
          <p:cNvPr id="10" name="Rectangle 9"/>
          <p:cNvSpPr/>
          <p:nvPr/>
        </p:nvSpPr>
        <p:spPr>
          <a:xfrm>
            <a:off x="152400" y="1352550"/>
            <a:ext cx="4572000" cy="2708434"/>
          </a:xfrm>
          <a:prstGeom prst="rect">
            <a:avLst/>
          </a:prstGeom>
        </p:spPr>
        <p:txBody>
          <a:bodyPr>
            <a:spAutoFit/>
          </a:bodyPr>
          <a:lstStyle/>
          <a:p>
            <a:pPr marL="285750" indent="-285750" algn="just">
              <a:spcAft>
                <a:spcPts val="1200"/>
              </a:spcAft>
              <a:buFont typeface="Arial" panose="020B0604020202020204" pitchFamily="34" charset="0"/>
              <a:buChar char="•"/>
            </a:pPr>
            <a:r>
              <a:rPr lang="lt-LT" sz="2000" dirty="0"/>
              <a:t>Valstybės ir savivaldybių institucijų ir įstaigų vystomojo bendradarbiavimo veiklos įgyvendinimo ir humanitarinės pagalbos </a:t>
            </a:r>
            <a:r>
              <a:rPr lang="lt-LT" sz="2000" dirty="0" smtClean="0"/>
              <a:t>teikimo </a:t>
            </a:r>
            <a:r>
              <a:rPr lang="lt-LT" sz="2000" dirty="0"/>
              <a:t>tvarkos aprašas</a:t>
            </a:r>
            <a:r>
              <a:rPr lang="lt-LT" sz="2000" dirty="0" smtClean="0"/>
              <a:t>;</a:t>
            </a:r>
            <a:endParaRPr lang="lt-LT" sz="2000" dirty="0"/>
          </a:p>
          <a:p>
            <a:pPr marL="285750" indent="-285750" algn="just">
              <a:spcAft>
                <a:spcPts val="1200"/>
              </a:spcAft>
              <a:buFont typeface="Arial" panose="020B0604020202020204" pitchFamily="34" charset="0"/>
              <a:buChar char="•"/>
            </a:pPr>
            <a:r>
              <a:rPr lang="lt-LT" sz="2000" dirty="0"/>
              <a:t>Konkreti projekto koncepcija</a:t>
            </a:r>
            <a:r>
              <a:rPr lang="en-US" sz="2000" dirty="0" smtClean="0"/>
              <a:t>;</a:t>
            </a:r>
            <a:endParaRPr lang="lt-LT" sz="2000" dirty="0"/>
          </a:p>
          <a:p>
            <a:pPr marL="285750" indent="-285750" algn="just">
              <a:spcAft>
                <a:spcPts val="1200"/>
              </a:spcAft>
              <a:buFont typeface="Arial" panose="020B0604020202020204" pitchFamily="34" charset="0"/>
              <a:buChar char="•"/>
            </a:pPr>
            <a:r>
              <a:rPr lang="lt-LT" sz="2000" dirty="0"/>
              <a:t>Tipinė projekto įgyvendinimo sutartis</a:t>
            </a:r>
            <a:r>
              <a:rPr lang="lt-LT" sz="2000" dirty="0" smtClean="0"/>
              <a:t>;</a:t>
            </a:r>
            <a:endParaRPr lang="lt-LT" sz="2000" dirty="0"/>
          </a:p>
          <a:p>
            <a:pPr marL="285750" indent="-285750" algn="just">
              <a:spcAft>
                <a:spcPts val="1200"/>
              </a:spcAft>
              <a:buFont typeface="Arial" panose="020B0604020202020204" pitchFamily="34" charset="0"/>
              <a:buChar char="•"/>
            </a:pPr>
            <a:r>
              <a:rPr lang="lt-LT" sz="2000" dirty="0"/>
              <a:t>Neesminių trūkumų sąrašas.</a:t>
            </a:r>
            <a:endParaRPr lang="en-US" sz="2000" dirty="0"/>
          </a:p>
        </p:txBody>
      </p:sp>
    </p:spTree>
    <p:extLst>
      <p:ext uri="{BB962C8B-B14F-4D97-AF65-F5344CB8AC3E}">
        <p14:creationId xmlns:p14="http://schemas.microsoft.com/office/powerpoint/2010/main" val="27007879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43933" y="971550"/>
            <a:ext cx="4258733" cy="3668938"/>
          </a:xfrm>
          <a:prstGeom prst="rect">
            <a:avLst/>
          </a:prstGeom>
          <a:ln>
            <a:solidFill>
              <a:srgbClr val="161F28"/>
            </a:solidFill>
          </a:ln>
        </p:spPr>
      </p:pic>
      <p:pic>
        <p:nvPicPr>
          <p:cNvPr id="6" name="Picture 5"/>
          <p:cNvPicPr>
            <a:picLocks noChangeAspect="1"/>
          </p:cNvPicPr>
          <p:nvPr/>
        </p:nvPicPr>
        <p:blipFill>
          <a:blip r:embed="rId4"/>
          <a:stretch>
            <a:fillRect/>
          </a:stretch>
        </p:blipFill>
        <p:spPr>
          <a:xfrm>
            <a:off x="4106333" y="693821"/>
            <a:ext cx="5029200" cy="4427830"/>
          </a:xfrm>
          <a:prstGeom prst="rect">
            <a:avLst/>
          </a:prstGeom>
          <a:ln>
            <a:solidFill>
              <a:srgbClr val="161F28"/>
            </a:solidFill>
          </a:ln>
        </p:spPr>
      </p:pic>
      <p:sp>
        <p:nvSpPr>
          <p:cNvPr id="4" name="Title 5"/>
          <p:cNvSpPr>
            <a:spLocks noGrp="1"/>
          </p:cNvSpPr>
          <p:nvPr>
            <p:ph type="title"/>
          </p:nvPr>
        </p:nvSpPr>
        <p:spPr>
          <a:xfrm>
            <a:off x="304800" y="135239"/>
            <a:ext cx="8368364" cy="356134"/>
          </a:xfrm>
        </p:spPr>
        <p:txBody>
          <a:bodyPr/>
          <a:lstStyle/>
          <a:p>
            <a:r>
              <a:rPr lang="en-US" sz="2400" dirty="0"/>
              <a:t>Vystomojo </a:t>
            </a:r>
            <a:r>
              <a:rPr lang="en-US" sz="2400" dirty="0" err="1"/>
              <a:t>bendradarbiavimo</a:t>
            </a:r>
            <a:r>
              <a:rPr lang="en-US" sz="2400" dirty="0"/>
              <a:t> </a:t>
            </a:r>
            <a:r>
              <a:rPr lang="en-US" sz="2400" dirty="0" err="1"/>
              <a:t>bei</a:t>
            </a:r>
            <a:r>
              <a:rPr lang="en-US" sz="2400" dirty="0"/>
              <a:t> </a:t>
            </a:r>
            <a:r>
              <a:rPr lang="en-US" sz="2400" dirty="0" err="1"/>
              <a:t>paramos</a:t>
            </a:r>
            <a:r>
              <a:rPr lang="en-US" sz="2400" dirty="0"/>
              <a:t> </a:t>
            </a:r>
            <a:r>
              <a:rPr lang="en-US" sz="2400" dirty="0" err="1"/>
              <a:t>demokratijai</a:t>
            </a:r>
            <a:r>
              <a:rPr lang="en-US" sz="2400" dirty="0"/>
              <a:t> </a:t>
            </a:r>
            <a:r>
              <a:rPr lang="en-US" sz="2400" dirty="0" err="1"/>
              <a:t>programa</a:t>
            </a:r>
            <a:endParaRPr lang="lt-LT" sz="2400" dirty="0"/>
          </a:p>
        </p:txBody>
      </p:sp>
      <p:sp>
        <p:nvSpPr>
          <p:cNvPr id="7" name="Right Arrow 6"/>
          <p:cNvSpPr/>
          <p:nvPr/>
        </p:nvSpPr>
        <p:spPr>
          <a:xfrm rot="11435351">
            <a:off x="4973343" y="4633029"/>
            <a:ext cx="899782" cy="3048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8" name="Right Arrow 7"/>
          <p:cNvSpPr/>
          <p:nvPr/>
        </p:nvSpPr>
        <p:spPr>
          <a:xfrm rot="3007554">
            <a:off x="2463388" y="863271"/>
            <a:ext cx="838200" cy="3048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Right Arrow 8"/>
          <p:cNvSpPr/>
          <p:nvPr/>
        </p:nvSpPr>
        <p:spPr>
          <a:xfrm rot="13527739">
            <a:off x="7296484" y="3850384"/>
            <a:ext cx="852885" cy="3048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11" name="Right Arrow 10"/>
          <p:cNvSpPr/>
          <p:nvPr/>
        </p:nvSpPr>
        <p:spPr>
          <a:xfrm rot="2971876">
            <a:off x="3178939" y="855898"/>
            <a:ext cx="838200" cy="3048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19235590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28600" y="120116"/>
            <a:ext cx="8368364" cy="356134"/>
          </a:xfrm>
        </p:spPr>
        <p:txBody>
          <a:bodyPr/>
          <a:lstStyle/>
          <a:p>
            <a:r>
              <a:rPr lang="en-US" sz="2400" dirty="0"/>
              <a:t>Vystomojo </a:t>
            </a:r>
            <a:r>
              <a:rPr lang="en-US" sz="2400" dirty="0" err="1"/>
              <a:t>bendradarbiavimo</a:t>
            </a:r>
            <a:r>
              <a:rPr lang="en-US" sz="2400" dirty="0"/>
              <a:t> </a:t>
            </a:r>
            <a:r>
              <a:rPr lang="en-US" sz="2400" dirty="0" err="1"/>
              <a:t>bei</a:t>
            </a:r>
            <a:r>
              <a:rPr lang="en-US" sz="2400" dirty="0"/>
              <a:t> </a:t>
            </a:r>
            <a:r>
              <a:rPr lang="en-US" sz="2400" dirty="0" err="1"/>
              <a:t>paramos</a:t>
            </a:r>
            <a:r>
              <a:rPr lang="en-US" sz="2400" dirty="0"/>
              <a:t> </a:t>
            </a:r>
            <a:r>
              <a:rPr lang="en-US" sz="2400" dirty="0" err="1"/>
              <a:t>demokratijai</a:t>
            </a:r>
            <a:r>
              <a:rPr lang="en-US" sz="2400" dirty="0"/>
              <a:t> </a:t>
            </a:r>
            <a:r>
              <a:rPr lang="en-US" sz="2400" dirty="0" err="1"/>
              <a:t>programa</a:t>
            </a:r>
            <a:endParaRPr lang="lt-LT" sz="2400" dirty="0"/>
          </a:p>
        </p:txBody>
      </p:sp>
      <p:pic>
        <p:nvPicPr>
          <p:cNvPr id="14" name="Picture 13"/>
          <p:cNvPicPr>
            <a:picLocks noChangeAspect="1"/>
          </p:cNvPicPr>
          <p:nvPr/>
        </p:nvPicPr>
        <p:blipFill>
          <a:blip r:embed="rId3"/>
          <a:stretch>
            <a:fillRect/>
          </a:stretch>
        </p:blipFill>
        <p:spPr>
          <a:xfrm>
            <a:off x="7315200" y="4555796"/>
            <a:ext cx="1152729" cy="571976"/>
          </a:xfrm>
          <a:prstGeom prst="rect">
            <a:avLst/>
          </a:prstGeom>
        </p:spPr>
      </p:pic>
      <p:pic>
        <p:nvPicPr>
          <p:cNvPr id="3" name="Picture 2"/>
          <p:cNvPicPr>
            <a:picLocks noChangeAspect="1"/>
          </p:cNvPicPr>
          <p:nvPr/>
        </p:nvPicPr>
        <p:blipFill>
          <a:blip r:embed="rId4"/>
          <a:stretch>
            <a:fillRect/>
          </a:stretch>
        </p:blipFill>
        <p:spPr>
          <a:xfrm>
            <a:off x="5029200" y="561568"/>
            <a:ext cx="3996998" cy="3908910"/>
          </a:xfrm>
          <a:prstGeom prst="rect">
            <a:avLst/>
          </a:prstGeom>
          <a:ln>
            <a:solidFill>
              <a:srgbClr val="161F28"/>
            </a:solidFill>
          </a:ln>
        </p:spPr>
      </p:pic>
      <p:sp>
        <p:nvSpPr>
          <p:cNvPr id="8" name="Right Arrow 7"/>
          <p:cNvSpPr/>
          <p:nvPr/>
        </p:nvSpPr>
        <p:spPr>
          <a:xfrm rot="13527739">
            <a:off x="8599754" y="3820804"/>
            <a:ext cx="852885" cy="3048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
        <p:nvSpPr>
          <p:cNvPr id="9" name="Right Arrow 8"/>
          <p:cNvSpPr/>
          <p:nvPr/>
        </p:nvSpPr>
        <p:spPr>
          <a:xfrm rot="13527739">
            <a:off x="8599755" y="1763404"/>
            <a:ext cx="852885" cy="3048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pic>
        <p:nvPicPr>
          <p:cNvPr id="4" name="Picture 3"/>
          <p:cNvPicPr>
            <a:picLocks noChangeAspect="1"/>
          </p:cNvPicPr>
          <p:nvPr/>
        </p:nvPicPr>
        <p:blipFill>
          <a:blip r:embed="rId5"/>
          <a:stretch>
            <a:fillRect/>
          </a:stretch>
        </p:blipFill>
        <p:spPr>
          <a:xfrm>
            <a:off x="-37631" y="746755"/>
            <a:ext cx="5041431" cy="3538535"/>
          </a:xfrm>
          <a:prstGeom prst="rect">
            <a:avLst/>
          </a:prstGeom>
          <a:ln>
            <a:solidFill>
              <a:srgbClr val="161F28"/>
            </a:solidFill>
          </a:ln>
        </p:spPr>
      </p:pic>
      <p:sp>
        <p:nvSpPr>
          <p:cNvPr id="13" name="Right Arrow 12"/>
          <p:cNvSpPr/>
          <p:nvPr/>
        </p:nvSpPr>
        <p:spPr>
          <a:xfrm rot="18700364">
            <a:off x="3476124" y="4318078"/>
            <a:ext cx="852885" cy="304800"/>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a:p>
        </p:txBody>
      </p:sp>
    </p:spTree>
    <p:extLst>
      <p:ext uri="{BB962C8B-B14F-4D97-AF65-F5344CB8AC3E}">
        <p14:creationId xmlns:p14="http://schemas.microsoft.com/office/powerpoint/2010/main" val="25129295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3" y="0"/>
            <a:ext cx="9144001" cy="4420284"/>
          </a:xfrm>
        </p:spPr>
      </p:pic>
      <p:sp>
        <p:nvSpPr>
          <p:cNvPr id="30" name="Rectangle 29"/>
          <p:cNvSpPr/>
          <p:nvPr/>
        </p:nvSpPr>
        <p:spPr>
          <a:xfrm>
            <a:off x="0" y="2591391"/>
            <a:ext cx="9144000" cy="1828893"/>
          </a:xfrm>
          <a:prstGeom prst="rect">
            <a:avLst/>
          </a:prstGeom>
          <a:solidFill>
            <a:schemeClr val="accent1">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pPr algn="ctr"/>
            <a:r>
              <a:rPr lang="lt-LT" sz="3200" b="1" dirty="0">
                <a:solidFill>
                  <a:srgbClr val="FFFFFF"/>
                </a:solidFill>
              </a:rPr>
              <a:t>Reikalavimai paraiškoms – į ką atkreipti </a:t>
            </a:r>
            <a:r>
              <a:rPr lang="lt-LT" sz="3200" b="1" dirty="0" smtClean="0">
                <a:solidFill>
                  <a:srgbClr val="FFFFFF"/>
                </a:solidFill>
              </a:rPr>
              <a:t>dėmesį</a:t>
            </a:r>
            <a:endParaRPr lang="en-US" sz="3200" dirty="0">
              <a:solidFill>
                <a:srgbClr val="FFFFFF"/>
              </a:solidFill>
            </a:endParaRPr>
          </a:p>
        </p:txBody>
      </p:sp>
      <p:sp>
        <p:nvSpPr>
          <p:cNvPr id="31" name="Rectangle 30"/>
          <p:cNvSpPr/>
          <p:nvPr/>
        </p:nvSpPr>
        <p:spPr>
          <a:xfrm>
            <a:off x="-5" y="2799082"/>
            <a:ext cx="9144000" cy="1413510"/>
          </a:xfrm>
          <a:prstGeom prst="rect">
            <a:avLst/>
          </a:prstGeom>
          <a:solidFill>
            <a:schemeClr val="bg1">
              <a:alpha val="6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Ins="182880" bIns="182880" rtlCol="0" anchor="ctr"/>
          <a:lstStyle/>
          <a:p>
            <a:endParaRPr lang="en-US" sz="1100" b="1" dirty="0">
              <a:solidFill>
                <a:srgbClr val="FFFFFF"/>
              </a:solidFill>
            </a:endParaRPr>
          </a:p>
        </p:txBody>
      </p:sp>
      <p:pic>
        <p:nvPicPr>
          <p:cNvPr id="5" name="Picture 4"/>
          <p:cNvPicPr>
            <a:picLocks noChangeAspect="1"/>
          </p:cNvPicPr>
          <p:nvPr/>
        </p:nvPicPr>
        <p:blipFill>
          <a:blip r:embed="rId4"/>
          <a:stretch>
            <a:fillRect/>
          </a:stretch>
        </p:blipFill>
        <p:spPr>
          <a:xfrm>
            <a:off x="7315200" y="4555796"/>
            <a:ext cx="1152729" cy="571976"/>
          </a:xfrm>
          <a:prstGeom prst="rect">
            <a:avLst/>
          </a:prstGeom>
        </p:spPr>
      </p:pic>
    </p:spTree>
    <p:extLst>
      <p:ext uri="{BB962C8B-B14F-4D97-AF65-F5344CB8AC3E}">
        <p14:creationId xmlns:p14="http://schemas.microsoft.com/office/powerpoint/2010/main" val="4172564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outVertical)">
                                      <p:cBhvr>
                                        <p:cTn id="7" dur="500"/>
                                        <p:tgtEl>
                                          <p:spTgt spid="30"/>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barn(outVertical)">
                                      <p:cBhvr>
                                        <p:cTn id="1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1" grpId="0" animBg="1"/>
    </p:bldLst>
  </p:timing>
</p:sld>
</file>

<file path=ppt/theme/theme1.xml><?xml version="1.0" encoding="utf-8"?>
<a:theme xmlns:a="http://schemas.openxmlformats.org/drawingml/2006/main" name="Default Theme">
  <a:themeElements>
    <a:clrScheme name="01_Theme01">
      <a:dk1>
        <a:srgbClr val="262626"/>
      </a:dk1>
      <a:lt1>
        <a:srgbClr val="FFFFFF"/>
      </a:lt1>
      <a:dk2>
        <a:srgbClr val="262626"/>
      </a:dk2>
      <a:lt2>
        <a:srgbClr val="FFFFFF"/>
      </a:lt2>
      <a:accent1>
        <a:srgbClr val="176490"/>
      </a:accent1>
      <a:accent2>
        <a:srgbClr val="0187AC"/>
      </a:accent2>
      <a:accent3>
        <a:srgbClr val="1AA4BE"/>
      </a:accent3>
      <a:accent4>
        <a:srgbClr val="52C3CB"/>
      </a:accent4>
      <a:accent5>
        <a:srgbClr val="42BDC6"/>
      </a:accent5>
      <a:accent6>
        <a:srgbClr val="168EA6"/>
      </a:accent6>
      <a:hlink>
        <a:srgbClr val="FFFFFF"/>
      </a:hlink>
      <a:folHlink>
        <a:srgbClr val="595959"/>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39D2ED5BE2B4104FB524497CFE4B477B" ma:contentTypeVersion="1" ma:contentTypeDescription="Kurkite naują dokumentą." ma:contentTypeScope="" ma:versionID="ea90c1b54490a9c5be9afdd3d6562ffd">
  <xsd:schema xmlns:xsd="http://www.w3.org/2001/XMLSchema" xmlns:xs="http://www.w3.org/2001/XMLSchema" xmlns:p="http://schemas.microsoft.com/office/2006/metadata/properties" xmlns:ns1="http://schemas.microsoft.com/sharepoint/v3" targetNamespace="http://schemas.microsoft.com/office/2006/metadata/properties" ma:root="true" ma:fieldsID="fe7ce459ffbfdbf6e0cb0721972bfd6e"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Planavimo pradžios data" ma:description="Planavimo pradžios data yra publikavimo priemonės sukurtas svetainės stulpelis. Jis naudojamas, nurodant datą ir laiką, kai šis puslapis pirmą kartą parodomas svetainės lankytojams." ma:hidden="true" ma:internalName="PublishingStartDate">
      <xsd:simpleType>
        <xsd:restriction base="dms:Unknown"/>
      </xsd:simpleType>
    </xsd:element>
    <xsd:element name="PublishingExpirationDate" ma:index="9" nillable="true" ma:displayName="Planavimo pabaigos data" ma:description="Planavimo pabaigos data yra publikavimo priemonės sukurtas svetainės stulpelis. Jis naudojamas, nurodant datą ir laiką, kai šis puslapis nebebus rodomas svetainės lankytojam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F5185BFD-4B69-4AB6-B057-08C0B48BA94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A83590BD-7CE0-4696-9168-410A1E0D831C}">
  <ds:schemaRefs>
    <ds:schemaRef ds:uri="http://schemas.microsoft.com/sharepoint/v3/contenttype/forms"/>
  </ds:schemaRefs>
</ds:datastoreItem>
</file>

<file path=customXml/itemProps3.xml><?xml version="1.0" encoding="utf-8"?>
<ds:datastoreItem xmlns:ds="http://schemas.openxmlformats.org/officeDocument/2006/customXml" ds:itemID="{F26BD99E-6848-4E74-9950-5C11EF26F41A}">
  <ds:schemaRefs>
    <ds:schemaRef ds:uri="http://schemas.openxmlformats.org/package/2006/metadata/core-properties"/>
    <ds:schemaRef ds:uri="http://purl.org/dc/elements/1.1/"/>
    <ds:schemaRef ds:uri="http://purl.org/dc/dcmitype/"/>
    <ds:schemaRef ds:uri="http://schemas.microsoft.com/sharepoint/v3"/>
    <ds:schemaRef ds:uri="http://www.w3.org/XML/1998/namespace"/>
    <ds:schemaRef ds:uri="http://schemas.microsoft.com/office/2006/documentManagement/types"/>
    <ds:schemaRef ds:uri="http://purl.org/dc/terms/"/>
    <ds:schemaRef ds:uri="http://schemas.microsoft.com/office/infopath/2007/PartnerControl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11247</TotalTime>
  <Words>1688</Words>
  <Application>Microsoft Office PowerPoint</Application>
  <PresentationFormat>On-screen Show (16:9)</PresentationFormat>
  <Paragraphs>232</Paragraphs>
  <Slides>35</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HP Simplified</vt:lpstr>
      <vt:lpstr>Calibri</vt:lpstr>
      <vt:lpstr>FontAwesome</vt:lpstr>
      <vt:lpstr>Arial</vt:lpstr>
      <vt:lpstr>Roboto</vt:lpstr>
      <vt:lpstr>Times New Roman</vt:lpstr>
      <vt:lpstr>Default Theme</vt:lpstr>
      <vt:lpstr>PowerPoint Presentation</vt:lpstr>
      <vt:lpstr>PowerPoint Presentation</vt:lpstr>
      <vt:lpstr>PowerPoint Presentation</vt:lpstr>
      <vt:lpstr>Vystomojo bendradarbiavimo bei paramos demokratijai programa</vt:lpstr>
      <vt:lpstr>PowerPoint Presentation</vt:lpstr>
      <vt:lpstr>Vystomojo bendradarbiavimo bei paramos demokratijai programa</vt:lpstr>
      <vt:lpstr>Vystomojo bendradarbiavimo bei paramos demokratijai programa</vt:lpstr>
      <vt:lpstr>Vystomojo bendradarbiavimo bei paramos demokratijai programa</vt:lpstr>
      <vt:lpstr>PowerPoint Presentation</vt:lpstr>
      <vt:lpstr>Vystomojo bendradarbiavimo bei paramos demokratijai programa</vt:lpstr>
      <vt:lpstr>Vystomojo bendradarbiavimo bei paramos demokratijai programa</vt:lpstr>
      <vt:lpstr>PowerPoint Presentation</vt:lpstr>
      <vt:lpstr>Vystomojo bendradarbiavimo bei paramos demokratijai programa</vt:lpstr>
      <vt:lpstr>Vystomojo bendradarbiavimo bei paramos demokratijai programa</vt:lpstr>
      <vt:lpstr>Vystomojo bendradarbiavimo bei paramos demokratijai programa</vt:lpstr>
      <vt:lpstr>Vystomojo bendradarbiavimo bei paramos demokratijai programa</vt:lpstr>
      <vt:lpstr>PowerPoint Presentation</vt:lpstr>
      <vt:lpstr>Vystomojo bendradarbiavimo bei paramos demokratijai programa</vt:lpstr>
      <vt:lpstr>Vystomojo bendradarbiavimo bei paramos demokratijai programa</vt:lpstr>
      <vt:lpstr>Vystomojo bendradarbiavimo bei paramos demokratijai programa</vt:lpstr>
      <vt:lpstr>Vystomojo bendradarbiavimo bei paramos demokratijai programa</vt:lpstr>
      <vt:lpstr>Vystomojo bendradarbiavimo bei paramos demokratijai programa</vt:lpstr>
      <vt:lpstr>Vystomojo bendradarbiavimo bei paramos demokratijai programa</vt:lpstr>
      <vt:lpstr>Vystomojo bendradarbiavimo bei paramos demokratijai programa</vt:lpstr>
      <vt:lpstr>Vystomojo bendradarbiavimo bei paramos demokratijai programa</vt:lpstr>
      <vt:lpstr>PowerPoint Presentation</vt:lpstr>
      <vt:lpstr>Vystomojo bendradarbiavimo bei paramos demokratijai programa</vt:lpstr>
      <vt:lpstr>Vystomojo bendradarbiavimo bei paramos demokratijai programa</vt:lpstr>
      <vt:lpstr>Vystomojo bendradarbiavimo bei paramos demokratijai programa</vt:lpstr>
      <vt:lpstr>PowerPoint Presentation</vt:lpstr>
      <vt:lpstr>Vystomojo bendradarbiavimo bei paramos demokratijai programa</vt:lpstr>
      <vt:lpstr>Vystomojo bendradarbiavimo bei paramos demokratijai programa</vt:lpstr>
      <vt:lpstr>PowerPoint Presentation</vt:lpstr>
      <vt:lpstr>Vystomojo bendradarbiavimo bei paramos demokratijai programa</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CPVA</dc:creator>
  <cp:lastModifiedBy>Rima Liškutė</cp:lastModifiedBy>
  <cp:revision>873</cp:revision>
  <cp:lastPrinted>2019-10-07T13:43:32Z</cp:lastPrinted>
  <dcterms:created xsi:type="dcterms:W3CDTF">2015-09-08T18:46:55Z</dcterms:created>
  <dcterms:modified xsi:type="dcterms:W3CDTF">2019-10-10T07:32:30Z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0x01010039D2ED5BE2B4104FB524497CFE4B477B</vt:lpwstr>
  </property>
</Properties>
</file>