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052" r:id="rId2"/>
    <p:sldMasterId id="2147484103" r:id="rId3"/>
  </p:sldMasterIdLst>
  <p:notesMasterIdLst>
    <p:notesMasterId r:id="rId12"/>
  </p:notesMasterIdLst>
  <p:handoutMasterIdLst>
    <p:handoutMasterId r:id="rId13"/>
  </p:handoutMasterIdLst>
  <p:sldIdLst>
    <p:sldId id="313" r:id="rId4"/>
    <p:sldId id="295" r:id="rId5"/>
    <p:sldId id="403" r:id="rId6"/>
    <p:sldId id="404" r:id="rId7"/>
    <p:sldId id="405" r:id="rId8"/>
    <p:sldId id="406" r:id="rId9"/>
    <p:sldId id="407" r:id="rId10"/>
    <p:sldId id="284" r:id="rId11"/>
  </p:sldIdLst>
  <p:sldSz cx="12192000" cy="6858000"/>
  <p:notesSz cx="6797675" cy="9926638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ynas Salys" initials="LS" lastIdx="2" clrIdx="0">
    <p:extLst>
      <p:ext uri="{19B8F6BF-5375-455C-9EA6-DF929625EA0E}">
        <p15:presenceInfo xmlns:p15="http://schemas.microsoft.com/office/powerpoint/2012/main" userId="S-1-5-21-435918606-2984255037-1919720017-70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6490"/>
    <a:srgbClr val="0187AC"/>
    <a:srgbClr val="CC3300"/>
    <a:srgbClr val="42BDC6"/>
    <a:srgbClr val="1AA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8" autoAdjust="0"/>
    <p:restoredTop sz="86370" autoAdjust="0"/>
  </p:normalViewPr>
  <p:slideViewPr>
    <p:cSldViewPr snapToGrid="0">
      <p:cViewPr varScale="1">
        <p:scale>
          <a:sx n="99" d="100"/>
          <a:sy n="99" d="100"/>
        </p:scale>
        <p:origin x="1092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92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96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99" y="0"/>
            <a:ext cx="2946189" cy="49696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BD3A28D0-C816-480F-8A09-F1A0B87E0D88}" type="datetimeFigureOut">
              <a:rPr lang="lt-LT" smtClean="0"/>
              <a:t>2022-04-04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672"/>
            <a:ext cx="2946189" cy="49696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99" y="9429672"/>
            <a:ext cx="2946189" cy="49696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51B5C009-A414-4892-93B6-6980921067A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50337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54537030-DE11-49B8-9600-E9475A08F36E}" type="datetimeFigureOut">
              <a:rPr lang="lt-LT" smtClean="0"/>
              <a:t>2022-04-04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6D1AB0A-81B6-486F-B705-9141C67DF8B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38109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lt-LT" altLang="lt-LT" dirty="0"/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289" indent="-284135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299" indent="-22699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453" indent="-22699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607" indent="-22699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2761" indent="-22699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9916" indent="-22699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070" indent="-22699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225" indent="-22699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EDEB8B4-887B-4489-9E73-A10BAD6C98CC}" type="slidenum">
              <a:rPr lang="lt-LT" altLang="en-US" sz="1200"/>
              <a:pPr/>
              <a:t>8</a:t>
            </a:fld>
            <a:endParaRPr lang="lt-LT" altLang="en-US" sz="1200"/>
          </a:p>
        </p:txBody>
      </p:sp>
    </p:spTree>
    <p:extLst>
      <p:ext uri="{BB962C8B-B14F-4D97-AF65-F5344CB8AC3E}">
        <p14:creationId xmlns:p14="http://schemas.microsoft.com/office/powerpoint/2010/main" val="2555334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028D-AE57-4497-82BF-231E3D2BC61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492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028D-AE57-4497-82BF-231E3D2BC61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2976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028D-AE57-4497-82BF-231E3D2BC61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50475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4825999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19050">
            <a:noFill/>
          </a:ln>
        </p:spPr>
        <p:txBody>
          <a:bodyPr lIns="0" tIns="91440" rIns="0" bIns="91440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34831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 userDrawn="1"/>
        </p:nvSpPr>
        <p:spPr>
          <a:xfrm>
            <a:off x="5892800" y="0"/>
            <a:ext cx="6299200" cy="6858000"/>
          </a:xfrm>
          <a:custGeom>
            <a:avLst/>
            <a:gdLst>
              <a:gd name="connsiteX0" fmla="*/ 0 w 4724400"/>
              <a:gd name="connsiteY0" fmla="*/ 0 h 5143500"/>
              <a:gd name="connsiteX1" fmla="*/ 4724400 w 4724400"/>
              <a:gd name="connsiteY1" fmla="*/ 0 h 5143500"/>
              <a:gd name="connsiteX2" fmla="*/ 4724400 w 4724400"/>
              <a:gd name="connsiteY2" fmla="*/ 5143500 h 5143500"/>
              <a:gd name="connsiteX3" fmla="*/ 0 w 4724400"/>
              <a:gd name="connsiteY3" fmla="*/ 5143500 h 5143500"/>
              <a:gd name="connsiteX4" fmla="*/ 0 w 4724400"/>
              <a:gd name="connsiteY4" fmla="*/ 0 h 5143500"/>
              <a:gd name="connsiteX0" fmla="*/ 0 w 4724400"/>
              <a:gd name="connsiteY0" fmla="*/ 0 h 5143500"/>
              <a:gd name="connsiteX1" fmla="*/ 4724400 w 4724400"/>
              <a:gd name="connsiteY1" fmla="*/ 0 h 5143500"/>
              <a:gd name="connsiteX2" fmla="*/ 4724400 w 4724400"/>
              <a:gd name="connsiteY2" fmla="*/ 5143500 h 5143500"/>
              <a:gd name="connsiteX3" fmla="*/ 2527300 w 4724400"/>
              <a:gd name="connsiteY3" fmla="*/ 5118100 h 5143500"/>
              <a:gd name="connsiteX4" fmla="*/ 0 w 4724400"/>
              <a:gd name="connsiteY4" fmla="*/ 0 h 5143500"/>
              <a:gd name="connsiteX0" fmla="*/ 0 w 4724400"/>
              <a:gd name="connsiteY0" fmla="*/ 0 h 5168900"/>
              <a:gd name="connsiteX1" fmla="*/ 4724400 w 4724400"/>
              <a:gd name="connsiteY1" fmla="*/ 0 h 5168900"/>
              <a:gd name="connsiteX2" fmla="*/ 4724400 w 4724400"/>
              <a:gd name="connsiteY2" fmla="*/ 5143500 h 5168900"/>
              <a:gd name="connsiteX3" fmla="*/ 1828800 w 4724400"/>
              <a:gd name="connsiteY3" fmla="*/ 5168900 h 5168900"/>
              <a:gd name="connsiteX4" fmla="*/ 0 w 4724400"/>
              <a:gd name="connsiteY4" fmla="*/ 0 h 5168900"/>
              <a:gd name="connsiteX0" fmla="*/ 0 w 4724400"/>
              <a:gd name="connsiteY0" fmla="*/ 0 h 5143500"/>
              <a:gd name="connsiteX1" fmla="*/ 4724400 w 4724400"/>
              <a:gd name="connsiteY1" fmla="*/ 0 h 5143500"/>
              <a:gd name="connsiteX2" fmla="*/ 4724400 w 4724400"/>
              <a:gd name="connsiteY2" fmla="*/ 5143500 h 5143500"/>
              <a:gd name="connsiteX3" fmla="*/ 1828800 w 4724400"/>
              <a:gd name="connsiteY3" fmla="*/ 5121275 h 5143500"/>
              <a:gd name="connsiteX4" fmla="*/ 0 w 4724400"/>
              <a:gd name="connsiteY4" fmla="*/ 0 h 5143500"/>
              <a:gd name="connsiteX0" fmla="*/ 0 w 4724400"/>
              <a:gd name="connsiteY0" fmla="*/ 0 h 5143500"/>
              <a:gd name="connsiteX1" fmla="*/ 4724400 w 4724400"/>
              <a:gd name="connsiteY1" fmla="*/ 0 h 5143500"/>
              <a:gd name="connsiteX2" fmla="*/ 4724400 w 4724400"/>
              <a:gd name="connsiteY2" fmla="*/ 5143500 h 5143500"/>
              <a:gd name="connsiteX3" fmla="*/ 1809750 w 4724400"/>
              <a:gd name="connsiteY3" fmla="*/ 5140325 h 5143500"/>
              <a:gd name="connsiteX4" fmla="*/ 0 w 472440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24400" h="5143500">
                <a:moveTo>
                  <a:pt x="0" y="0"/>
                </a:moveTo>
                <a:lnTo>
                  <a:pt x="4724400" y="0"/>
                </a:lnTo>
                <a:lnTo>
                  <a:pt x="4724400" y="5143500"/>
                </a:lnTo>
                <a:lnTo>
                  <a:pt x="1809750" y="5140325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026695"/>
            <a:ext cx="5588000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/>
          </p:nvPr>
        </p:nvSpPr>
        <p:spPr>
          <a:xfrm>
            <a:off x="508000" y="450250"/>
            <a:ext cx="5588000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74933"/>
          </a:xfrm>
          <a:custGeom>
            <a:avLst/>
            <a:gdLst>
              <a:gd name="connsiteX0" fmla="*/ 0 w 4572000"/>
              <a:gd name="connsiteY0" fmla="*/ 0 h 5143500"/>
              <a:gd name="connsiteX1" fmla="*/ 4572000 w 4572000"/>
              <a:gd name="connsiteY1" fmla="*/ 0 h 5143500"/>
              <a:gd name="connsiteX2" fmla="*/ 4572000 w 4572000"/>
              <a:gd name="connsiteY2" fmla="*/ 5143500 h 5143500"/>
              <a:gd name="connsiteX3" fmla="*/ 0 w 4572000"/>
              <a:gd name="connsiteY3" fmla="*/ 5143500 h 5143500"/>
              <a:gd name="connsiteX4" fmla="*/ 0 w 4572000"/>
              <a:gd name="connsiteY4" fmla="*/ 0 h 5143500"/>
              <a:gd name="connsiteX0" fmla="*/ 0 w 4572000"/>
              <a:gd name="connsiteY0" fmla="*/ 0 h 5143500"/>
              <a:gd name="connsiteX1" fmla="*/ 4572000 w 4572000"/>
              <a:gd name="connsiteY1" fmla="*/ 0 h 5143500"/>
              <a:gd name="connsiteX2" fmla="*/ 4572000 w 4572000"/>
              <a:gd name="connsiteY2" fmla="*/ 5143500 h 5143500"/>
              <a:gd name="connsiteX3" fmla="*/ 1816100 w 4572000"/>
              <a:gd name="connsiteY3" fmla="*/ 5118100 h 5143500"/>
              <a:gd name="connsiteX4" fmla="*/ 0 w 4572000"/>
              <a:gd name="connsiteY4" fmla="*/ 0 h 5143500"/>
              <a:gd name="connsiteX0" fmla="*/ 0 w 4572000"/>
              <a:gd name="connsiteY0" fmla="*/ 0 h 5156200"/>
              <a:gd name="connsiteX1" fmla="*/ 4572000 w 4572000"/>
              <a:gd name="connsiteY1" fmla="*/ 0 h 5156200"/>
              <a:gd name="connsiteX2" fmla="*/ 4572000 w 4572000"/>
              <a:gd name="connsiteY2" fmla="*/ 5143500 h 5156200"/>
              <a:gd name="connsiteX3" fmla="*/ 1816100 w 4572000"/>
              <a:gd name="connsiteY3" fmla="*/ 5156200 h 5156200"/>
              <a:gd name="connsiteX4" fmla="*/ 0 w 4572000"/>
              <a:gd name="connsiteY4" fmla="*/ 0 h 515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0" h="5156200">
                <a:moveTo>
                  <a:pt x="0" y="0"/>
                </a:moveTo>
                <a:lnTo>
                  <a:pt x="4572000" y="0"/>
                </a:lnTo>
                <a:lnTo>
                  <a:pt x="4572000" y="5143500"/>
                </a:lnTo>
                <a:lnTo>
                  <a:pt x="1816100" y="515620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182880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8884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16200000">
            <a:off x="4533900" y="-4533900"/>
            <a:ext cx="3124200" cy="1219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3098798"/>
            <a:ext cx="12192000" cy="375920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91440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026695"/>
            <a:ext cx="1095586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3"/>
          <p:cNvSpPr>
            <a:spLocks noGrp="1"/>
          </p:cNvSpPr>
          <p:nvPr>
            <p:ph type="title"/>
          </p:nvPr>
        </p:nvSpPr>
        <p:spPr>
          <a:xfrm>
            <a:off x="508000" y="450250"/>
            <a:ext cx="10955867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8107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32599" y="1498601"/>
            <a:ext cx="11126803" cy="2722209"/>
          </a:xfrm>
          <a:custGeom>
            <a:avLst/>
            <a:gdLst>
              <a:gd name="connsiteX0" fmla="*/ 0 w 8345102"/>
              <a:gd name="connsiteY0" fmla="*/ 0 h 2041657"/>
              <a:gd name="connsiteX1" fmla="*/ 8345102 w 8345102"/>
              <a:gd name="connsiteY1" fmla="*/ 0 h 2041657"/>
              <a:gd name="connsiteX2" fmla="*/ 8345102 w 8345102"/>
              <a:gd name="connsiteY2" fmla="*/ 1773254 h 2041657"/>
              <a:gd name="connsiteX3" fmla="*/ 4360744 w 8345102"/>
              <a:gd name="connsiteY3" fmla="*/ 1773254 h 2041657"/>
              <a:gd name="connsiteX4" fmla="*/ 4172551 w 8345102"/>
              <a:gd name="connsiteY4" fmla="*/ 2041657 h 2041657"/>
              <a:gd name="connsiteX5" fmla="*/ 3984359 w 8345102"/>
              <a:gd name="connsiteY5" fmla="*/ 1773254 h 2041657"/>
              <a:gd name="connsiteX6" fmla="*/ 0 w 8345102"/>
              <a:gd name="connsiteY6" fmla="*/ 1773254 h 204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45102" h="2041657">
                <a:moveTo>
                  <a:pt x="0" y="0"/>
                </a:moveTo>
                <a:lnTo>
                  <a:pt x="8345102" y="0"/>
                </a:lnTo>
                <a:lnTo>
                  <a:pt x="8345102" y="1773254"/>
                </a:lnTo>
                <a:lnTo>
                  <a:pt x="4360744" y="1773254"/>
                </a:lnTo>
                <a:lnTo>
                  <a:pt x="4172551" y="2041657"/>
                </a:lnTo>
                <a:lnTo>
                  <a:pt x="3984359" y="1773254"/>
                </a:lnTo>
                <a:lnTo>
                  <a:pt x="0" y="1773254"/>
                </a:lnTo>
                <a:close/>
              </a:path>
            </a:pathLst>
          </a:custGeom>
          <a:solidFill>
            <a:schemeClr val="tx2">
              <a:lumMod val="25000"/>
              <a:lumOff val="75000"/>
            </a:schemeClr>
          </a:solidFill>
          <a:ln w="19050">
            <a:noFill/>
          </a:ln>
        </p:spPr>
        <p:txBody>
          <a:bodyPr wrap="square" lIns="0" tIns="91440" rIns="0" bIns="548640" anchor="b">
            <a:noAutofit/>
          </a:bodyPr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50418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2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1498600"/>
            <a:ext cx="12192000" cy="3149600"/>
          </a:xfrm>
          <a:custGeom>
            <a:avLst/>
            <a:gdLst>
              <a:gd name="connsiteX0" fmla="*/ 0 w 8345102"/>
              <a:gd name="connsiteY0" fmla="*/ 0 h 1752600"/>
              <a:gd name="connsiteX1" fmla="*/ 8345102 w 8345102"/>
              <a:gd name="connsiteY1" fmla="*/ 0 h 1752600"/>
              <a:gd name="connsiteX2" fmla="*/ 8345102 w 8345102"/>
              <a:gd name="connsiteY2" fmla="*/ 1752600 h 1752600"/>
              <a:gd name="connsiteX3" fmla="*/ 0 w 8345102"/>
              <a:gd name="connsiteY3" fmla="*/ 1752600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45102" h="1752600">
                <a:moveTo>
                  <a:pt x="0" y="0"/>
                </a:moveTo>
                <a:lnTo>
                  <a:pt x="8345102" y="0"/>
                </a:lnTo>
                <a:lnTo>
                  <a:pt x="8345102" y="1752600"/>
                </a:lnTo>
                <a:lnTo>
                  <a:pt x="0" y="175260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548640" anchor="b">
            <a:noAutofit/>
          </a:bodyPr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854527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5706533" y="1026695"/>
            <a:ext cx="59336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/>
          </p:nvPr>
        </p:nvSpPr>
        <p:spPr>
          <a:xfrm>
            <a:off x="5706533" y="450250"/>
            <a:ext cx="5933619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" y="8467"/>
            <a:ext cx="5556985" cy="6849533"/>
          </a:xfrm>
          <a:custGeom>
            <a:avLst/>
            <a:gdLst>
              <a:gd name="connsiteX0" fmla="*/ 0 w 4167739"/>
              <a:gd name="connsiteY0" fmla="*/ 0 h 5137150"/>
              <a:gd name="connsiteX1" fmla="*/ 4167739 w 4167739"/>
              <a:gd name="connsiteY1" fmla="*/ 0 h 5137150"/>
              <a:gd name="connsiteX2" fmla="*/ 4167739 w 4167739"/>
              <a:gd name="connsiteY2" fmla="*/ 5137150 h 5137150"/>
              <a:gd name="connsiteX3" fmla="*/ 0 w 4167739"/>
              <a:gd name="connsiteY3" fmla="*/ 5137150 h 5137150"/>
              <a:gd name="connsiteX4" fmla="*/ 0 w 4167739"/>
              <a:gd name="connsiteY4" fmla="*/ 0 h 5137150"/>
              <a:gd name="connsiteX0" fmla="*/ 0 w 4167739"/>
              <a:gd name="connsiteY0" fmla="*/ 0 h 5137150"/>
              <a:gd name="connsiteX1" fmla="*/ 4167739 w 4167739"/>
              <a:gd name="connsiteY1" fmla="*/ 0 h 5137150"/>
              <a:gd name="connsiteX2" fmla="*/ 3215239 w 4167739"/>
              <a:gd name="connsiteY2" fmla="*/ 5137150 h 5137150"/>
              <a:gd name="connsiteX3" fmla="*/ 0 w 4167739"/>
              <a:gd name="connsiteY3" fmla="*/ 5137150 h 5137150"/>
              <a:gd name="connsiteX4" fmla="*/ 0 w 4167739"/>
              <a:gd name="connsiteY4" fmla="*/ 0 h 513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7739" h="5137150">
                <a:moveTo>
                  <a:pt x="0" y="0"/>
                </a:moveTo>
                <a:lnTo>
                  <a:pt x="4167739" y="0"/>
                </a:lnTo>
                <a:lnTo>
                  <a:pt x="3215239" y="5137150"/>
                </a:lnTo>
                <a:lnTo>
                  <a:pt x="0" y="513715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118872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40154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6554788" y="1639888"/>
            <a:ext cx="2332037" cy="2147887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5" name="Right Arrow Callout 14"/>
          <p:cNvSpPr/>
          <p:nvPr userDrawn="1"/>
        </p:nvSpPr>
        <p:spPr>
          <a:xfrm rot="16200000" flipV="1">
            <a:off x="6568282" y="3594893"/>
            <a:ext cx="2305050" cy="2360613"/>
          </a:xfrm>
          <a:prstGeom prst="rightArrowCallout">
            <a:avLst>
              <a:gd name="adj1" fmla="val 18792"/>
              <a:gd name="adj2" fmla="val 9396"/>
              <a:gd name="adj3" fmla="val 7361"/>
              <a:gd name="adj4" fmla="val 9263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3867150" y="3736975"/>
            <a:ext cx="2332038" cy="2149475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7" name="Right Arrow Callout 16"/>
          <p:cNvSpPr/>
          <p:nvPr userDrawn="1"/>
        </p:nvSpPr>
        <p:spPr>
          <a:xfrm rot="5400000">
            <a:off x="3894932" y="1575593"/>
            <a:ext cx="2305050" cy="2360613"/>
          </a:xfrm>
          <a:prstGeom prst="rightArrowCallout">
            <a:avLst>
              <a:gd name="adj1" fmla="val 18792"/>
              <a:gd name="adj2" fmla="val 9396"/>
              <a:gd name="adj3" fmla="val 7361"/>
              <a:gd name="adj4" fmla="val 9263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9297988" y="3736975"/>
            <a:ext cx="2332037" cy="2149475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9" name="Right Arrow Callout 18"/>
          <p:cNvSpPr/>
          <p:nvPr userDrawn="1"/>
        </p:nvSpPr>
        <p:spPr>
          <a:xfrm rot="5400000">
            <a:off x="9325769" y="1575594"/>
            <a:ext cx="2305050" cy="2360612"/>
          </a:xfrm>
          <a:prstGeom prst="rightArrowCallout">
            <a:avLst>
              <a:gd name="adj1" fmla="val 18792"/>
              <a:gd name="adj2" fmla="val 9396"/>
              <a:gd name="adj3" fmla="val 7361"/>
              <a:gd name="adj4" fmla="val 9263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50" name="Picture Placeholder 7"/>
          <p:cNvSpPr>
            <a:spLocks noGrp="1"/>
          </p:cNvSpPr>
          <p:nvPr>
            <p:ph type="pic" sz="quarter" idx="40"/>
          </p:nvPr>
        </p:nvSpPr>
        <p:spPr>
          <a:xfrm>
            <a:off x="6631413" y="3874977"/>
            <a:ext cx="2178657" cy="194503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4" name="Text Placeholder 3"/>
          <p:cNvSpPr>
            <a:spLocks noGrp="1"/>
          </p:cNvSpPr>
          <p:nvPr>
            <p:ph type="body" sz="half" idx="36"/>
          </p:nvPr>
        </p:nvSpPr>
        <p:spPr>
          <a:xfrm>
            <a:off x="3983342" y="4343937"/>
            <a:ext cx="2100020" cy="1338848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endParaRPr lang="ar-SY" dirty="0"/>
          </a:p>
          <a:p>
            <a:endParaRPr lang="ar-SY" dirty="0"/>
          </a:p>
          <a:p>
            <a:endParaRPr lang="ar-SY" dirty="0"/>
          </a:p>
          <a:p>
            <a:endParaRPr lang="en-US" dirty="0"/>
          </a:p>
        </p:txBody>
      </p:sp>
      <p:sp>
        <p:nvSpPr>
          <p:cNvPr id="45" name="Text Placeholder 3"/>
          <p:cNvSpPr>
            <a:spLocks noGrp="1"/>
          </p:cNvSpPr>
          <p:nvPr>
            <p:ph type="body" sz="half" idx="37"/>
          </p:nvPr>
        </p:nvSpPr>
        <p:spPr>
          <a:xfrm>
            <a:off x="3983342" y="3953288"/>
            <a:ext cx="210002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533668" y="1614100"/>
            <a:ext cx="3052648" cy="4271885"/>
          </a:xfrm>
          <a:prstGeom prst="rect">
            <a:avLst/>
          </a:prstGeom>
          <a:ln>
            <a:noFill/>
          </a:ln>
        </p:spPr>
        <p:txBody>
          <a:bodyPr bIns="274320" anchor="b"/>
          <a:lstStyle>
            <a:lvl1pPr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Picture Placeholder 7"/>
          <p:cNvSpPr>
            <a:spLocks noGrp="1"/>
          </p:cNvSpPr>
          <p:nvPr>
            <p:ph type="pic" sz="quarter" idx="32"/>
          </p:nvPr>
        </p:nvSpPr>
        <p:spPr>
          <a:xfrm>
            <a:off x="3958022" y="1698575"/>
            <a:ext cx="2178657" cy="194503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7" name="Text Placeholder 3"/>
          <p:cNvSpPr>
            <a:spLocks noGrp="1"/>
          </p:cNvSpPr>
          <p:nvPr>
            <p:ph type="body" sz="half" idx="38"/>
          </p:nvPr>
        </p:nvSpPr>
        <p:spPr>
          <a:xfrm>
            <a:off x="6670731" y="2235561"/>
            <a:ext cx="2100020" cy="1224548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endParaRPr lang="ar-SY" dirty="0"/>
          </a:p>
          <a:p>
            <a:endParaRPr lang="ar-SY" dirty="0"/>
          </a:p>
          <a:p>
            <a:endParaRPr lang="ar-SY" dirty="0"/>
          </a:p>
          <a:p>
            <a:endParaRPr lang="en-US" dirty="0"/>
          </a:p>
        </p:txBody>
      </p:sp>
      <p:sp>
        <p:nvSpPr>
          <p:cNvPr id="48" name="Text Placeholder 3"/>
          <p:cNvSpPr>
            <a:spLocks noGrp="1"/>
          </p:cNvSpPr>
          <p:nvPr>
            <p:ph type="body" sz="half" idx="39"/>
          </p:nvPr>
        </p:nvSpPr>
        <p:spPr>
          <a:xfrm>
            <a:off x="6670731" y="1844910"/>
            <a:ext cx="210002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3"/>
          <p:cNvSpPr>
            <a:spLocks noGrp="1"/>
          </p:cNvSpPr>
          <p:nvPr>
            <p:ph type="body" sz="half" idx="41"/>
          </p:nvPr>
        </p:nvSpPr>
        <p:spPr>
          <a:xfrm>
            <a:off x="9414137" y="4343937"/>
            <a:ext cx="2100020" cy="1338848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endParaRPr lang="ar-SY" dirty="0"/>
          </a:p>
          <a:p>
            <a:endParaRPr lang="ar-SY" dirty="0"/>
          </a:p>
          <a:p>
            <a:endParaRPr lang="ar-SY" dirty="0"/>
          </a:p>
          <a:p>
            <a:endParaRPr lang="en-US" dirty="0"/>
          </a:p>
        </p:txBody>
      </p:sp>
      <p:sp>
        <p:nvSpPr>
          <p:cNvPr id="53" name="Text Placeholder 3"/>
          <p:cNvSpPr>
            <a:spLocks noGrp="1"/>
          </p:cNvSpPr>
          <p:nvPr>
            <p:ph type="body" sz="half" idx="42"/>
          </p:nvPr>
        </p:nvSpPr>
        <p:spPr>
          <a:xfrm>
            <a:off x="9414137" y="3953288"/>
            <a:ext cx="210002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Picture Placeholder 7"/>
          <p:cNvSpPr>
            <a:spLocks noGrp="1"/>
          </p:cNvSpPr>
          <p:nvPr>
            <p:ph type="pic" sz="quarter" idx="43"/>
          </p:nvPr>
        </p:nvSpPr>
        <p:spPr>
          <a:xfrm>
            <a:off x="9388817" y="1698575"/>
            <a:ext cx="2178657" cy="194503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itle 13"/>
          <p:cNvSpPr>
            <a:spLocks noGrp="1"/>
          </p:cNvSpPr>
          <p:nvPr>
            <p:ph type="title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5227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Pic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2"/>
          <p:cNvGrpSpPr>
            <a:grpSpLocks/>
          </p:cNvGrpSpPr>
          <p:nvPr userDrawn="1"/>
        </p:nvGrpSpPr>
        <p:grpSpPr bwMode="auto">
          <a:xfrm>
            <a:off x="595313" y="1711325"/>
            <a:ext cx="2540000" cy="536575"/>
            <a:chOff x="609600" y="1276350"/>
            <a:chExt cx="1905000" cy="403331"/>
          </a:xfrm>
        </p:grpSpPr>
        <p:sp>
          <p:nvSpPr>
            <p:cNvPr id="17" name="Rectangle 16"/>
            <p:cNvSpPr/>
            <p:nvPr userDrawn="1"/>
          </p:nvSpPr>
          <p:spPr>
            <a:xfrm>
              <a:off x="609600" y="1276350"/>
              <a:ext cx="1905000" cy="30428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67" b="1" dirty="0">
                <a:solidFill>
                  <a:srgbClr val="FFFFFF"/>
                </a:solidFill>
              </a:endParaRPr>
            </a:p>
          </p:txBody>
        </p:sp>
        <p:sp>
          <p:nvSpPr>
            <p:cNvPr id="20" name="Isosceles Triangle 19"/>
            <p:cNvSpPr/>
            <p:nvPr userDrawn="1"/>
          </p:nvSpPr>
          <p:spPr>
            <a:xfrm rot="10800000">
              <a:off x="1447800" y="1580639"/>
              <a:ext cx="228600" cy="9904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21" name="Rectangle 20"/>
          <p:cNvSpPr/>
          <p:nvPr userDrawn="1"/>
        </p:nvSpPr>
        <p:spPr>
          <a:xfrm>
            <a:off x="595313" y="3783013"/>
            <a:ext cx="2540000" cy="2032000"/>
          </a:xfrm>
          <a:prstGeom prst="rect">
            <a:avLst/>
          </a:prstGeom>
          <a:noFill/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FFFFFF"/>
              </a:solidFill>
            </a:endParaRPr>
          </a:p>
        </p:txBody>
      </p:sp>
      <p:grpSp>
        <p:nvGrpSpPr>
          <p:cNvPr id="22" name="Group 20"/>
          <p:cNvGrpSpPr>
            <a:grpSpLocks/>
          </p:cNvGrpSpPr>
          <p:nvPr userDrawn="1"/>
        </p:nvGrpSpPr>
        <p:grpSpPr bwMode="auto">
          <a:xfrm>
            <a:off x="3416300" y="1711325"/>
            <a:ext cx="2540000" cy="536575"/>
            <a:chOff x="609600" y="1276350"/>
            <a:chExt cx="1905000" cy="403331"/>
          </a:xfrm>
        </p:grpSpPr>
        <p:sp>
          <p:nvSpPr>
            <p:cNvPr id="23" name="Rectangle 22"/>
            <p:cNvSpPr/>
            <p:nvPr userDrawn="1"/>
          </p:nvSpPr>
          <p:spPr>
            <a:xfrm>
              <a:off x="609600" y="1276350"/>
              <a:ext cx="1905000" cy="3042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67" b="1" dirty="0">
                <a:solidFill>
                  <a:srgbClr val="FFFFFF"/>
                </a:solidFill>
              </a:endParaRPr>
            </a:p>
          </p:txBody>
        </p:sp>
        <p:sp>
          <p:nvSpPr>
            <p:cNvPr id="24" name="Isosceles Triangle 23"/>
            <p:cNvSpPr/>
            <p:nvPr userDrawn="1"/>
          </p:nvSpPr>
          <p:spPr>
            <a:xfrm rot="10800000">
              <a:off x="1447800" y="1580639"/>
              <a:ext cx="228600" cy="99042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25" name="Rectangle 24"/>
          <p:cNvSpPr/>
          <p:nvPr userDrawn="1"/>
        </p:nvSpPr>
        <p:spPr>
          <a:xfrm>
            <a:off x="3416300" y="3783013"/>
            <a:ext cx="2540000" cy="2032000"/>
          </a:xfrm>
          <a:prstGeom prst="rect">
            <a:avLst/>
          </a:prstGeom>
          <a:noFill/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FFFFFF"/>
              </a:solidFill>
            </a:endParaRPr>
          </a:p>
        </p:txBody>
      </p:sp>
      <p:grpSp>
        <p:nvGrpSpPr>
          <p:cNvPr id="26" name="Group 32"/>
          <p:cNvGrpSpPr>
            <a:grpSpLocks/>
          </p:cNvGrpSpPr>
          <p:nvPr userDrawn="1"/>
        </p:nvGrpSpPr>
        <p:grpSpPr bwMode="auto">
          <a:xfrm>
            <a:off x="6223000" y="1711325"/>
            <a:ext cx="2540000" cy="536575"/>
            <a:chOff x="609600" y="1276350"/>
            <a:chExt cx="1905000" cy="403331"/>
          </a:xfrm>
        </p:grpSpPr>
        <p:sp>
          <p:nvSpPr>
            <p:cNvPr id="27" name="Rectangle 26"/>
            <p:cNvSpPr/>
            <p:nvPr userDrawn="1"/>
          </p:nvSpPr>
          <p:spPr>
            <a:xfrm>
              <a:off x="609600" y="1276350"/>
              <a:ext cx="1905000" cy="30428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67" b="1" dirty="0">
                <a:solidFill>
                  <a:srgbClr val="FFFFFF"/>
                </a:solidFill>
              </a:endParaRPr>
            </a:p>
          </p:txBody>
        </p:sp>
        <p:sp>
          <p:nvSpPr>
            <p:cNvPr id="29" name="Isosceles Triangle 28"/>
            <p:cNvSpPr/>
            <p:nvPr userDrawn="1"/>
          </p:nvSpPr>
          <p:spPr>
            <a:xfrm rot="10800000">
              <a:off x="1447800" y="1580639"/>
              <a:ext cx="228600" cy="99042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30" name="Rectangle 29"/>
          <p:cNvSpPr/>
          <p:nvPr userDrawn="1"/>
        </p:nvSpPr>
        <p:spPr>
          <a:xfrm>
            <a:off x="6223000" y="3783013"/>
            <a:ext cx="2540000" cy="2032000"/>
          </a:xfrm>
          <a:prstGeom prst="rect">
            <a:avLst/>
          </a:prstGeom>
          <a:noFill/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FFFFFF"/>
              </a:solidFill>
            </a:endParaRPr>
          </a:p>
        </p:txBody>
      </p:sp>
      <p:grpSp>
        <p:nvGrpSpPr>
          <p:cNvPr id="34" name="Group 39"/>
          <p:cNvGrpSpPr>
            <a:grpSpLocks/>
          </p:cNvGrpSpPr>
          <p:nvPr userDrawn="1"/>
        </p:nvGrpSpPr>
        <p:grpSpPr bwMode="auto">
          <a:xfrm>
            <a:off x="9077325" y="1711325"/>
            <a:ext cx="2540000" cy="536575"/>
            <a:chOff x="609600" y="1276350"/>
            <a:chExt cx="1905000" cy="403331"/>
          </a:xfrm>
        </p:grpSpPr>
        <p:sp>
          <p:nvSpPr>
            <p:cNvPr id="35" name="Rectangle 34"/>
            <p:cNvSpPr/>
            <p:nvPr userDrawn="1"/>
          </p:nvSpPr>
          <p:spPr>
            <a:xfrm>
              <a:off x="609600" y="1276350"/>
              <a:ext cx="1905000" cy="30428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67" b="1" dirty="0">
                <a:solidFill>
                  <a:srgbClr val="FFFFFF"/>
                </a:solidFill>
              </a:endParaRPr>
            </a:p>
          </p:txBody>
        </p:sp>
        <p:sp>
          <p:nvSpPr>
            <p:cNvPr id="36" name="Isosceles Triangle 35"/>
            <p:cNvSpPr/>
            <p:nvPr userDrawn="1"/>
          </p:nvSpPr>
          <p:spPr>
            <a:xfrm rot="10800000">
              <a:off x="1447800" y="1580639"/>
              <a:ext cx="228600" cy="99042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40" name="Rectangle 39"/>
          <p:cNvSpPr/>
          <p:nvPr userDrawn="1"/>
        </p:nvSpPr>
        <p:spPr>
          <a:xfrm>
            <a:off x="9077325" y="3783013"/>
            <a:ext cx="2540000" cy="2032000"/>
          </a:xfrm>
          <a:prstGeom prst="rect">
            <a:avLst/>
          </a:prstGeom>
          <a:noFill/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87100" y="2258467"/>
            <a:ext cx="2560320" cy="1524000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6"/>
          </p:nvPr>
        </p:nvSpPr>
        <p:spPr>
          <a:xfrm>
            <a:off x="722567" y="3884068"/>
            <a:ext cx="228600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568" y="4281158"/>
            <a:ext cx="2286001" cy="1431709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3407432" y="2258467"/>
            <a:ext cx="2560320" cy="1524000"/>
          </a:xfrm>
          <a:prstGeom prst="rect">
            <a:avLst/>
          </a:prstGeom>
          <a:solidFill>
            <a:schemeClr val="accent2"/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half" idx="19"/>
          </p:nvPr>
        </p:nvSpPr>
        <p:spPr>
          <a:xfrm>
            <a:off x="3542900" y="3884068"/>
            <a:ext cx="228600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half" idx="20"/>
          </p:nvPr>
        </p:nvSpPr>
        <p:spPr>
          <a:xfrm>
            <a:off x="3542901" y="4281158"/>
            <a:ext cx="2286001" cy="1431709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2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6206333" y="2258467"/>
            <a:ext cx="2560320" cy="1524000"/>
          </a:xfrm>
          <a:prstGeom prst="rect">
            <a:avLst/>
          </a:prstGeom>
          <a:solidFill>
            <a:schemeClr val="accent3"/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7" name="Text Placeholder 3"/>
          <p:cNvSpPr>
            <a:spLocks noGrp="1"/>
          </p:cNvSpPr>
          <p:nvPr>
            <p:ph type="body" sz="half" idx="22"/>
          </p:nvPr>
        </p:nvSpPr>
        <p:spPr>
          <a:xfrm>
            <a:off x="6350267" y="3884068"/>
            <a:ext cx="228600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3"/>
          <p:cNvSpPr>
            <a:spLocks noGrp="1"/>
          </p:cNvSpPr>
          <p:nvPr>
            <p:ph type="body" sz="half" idx="23"/>
          </p:nvPr>
        </p:nvSpPr>
        <p:spPr>
          <a:xfrm>
            <a:off x="6350267" y="4281158"/>
            <a:ext cx="2286001" cy="1431709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9" name="Picture Placeholder 7"/>
          <p:cNvSpPr>
            <a:spLocks noGrp="1"/>
          </p:cNvSpPr>
          <p:nvPr>
            <p:ph type="pic" sz="quarter" idx="24"/>
          </p:nvPr>
        </p:nvSpPr>
        <p:spPr>
          <a:xfrm>
            <a:off x="9069101" y="2258467"/>
            <a:ext cx="2560320" cy="1524000"/>
          </a:xfrm>
          <a:prstGeom prst="rect">
            <a:avLst/>
          </a:prstGeom>
          <a:solidFill>
            <a:schemeClr val="accent4"/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4" name="Text Placeholder 3"/>
          <p:cNvSpPr>
            <a:spLocks noGrp="1"/>
          </p:cNvSpPr>
          <p:nvPr>
            <p:ph type="body" sz="half" idx="25"/>
          </p:nvPr>
        </p:nvSpPr>
        <p:spPr>
          <a:xfrm>
            <a:off x="9204568" y="3884068"/>
            <a:ext cx="228600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3"/>
          <p:cNvSpPr>
            <a:spLocks noGrp="1"/>
          </p:cNvSpPr>
          <p:nvPr>
            <p:ph type="body" sz="half" idx="26"/>
          </p:nvPr>
        </p:nvSpPr>
        <p:spPr>
          <a:xfrm>
            <a:off x="9204569" y="4281158"/>
            <a:ext cx="2286001" cy="1431709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3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itle 13"/>
          <p:cNvSpPr>
            <a:spLocks noGrp="1"/>
          </p:cNvSpPr>
          <p:nvPr>
            <p:ph type="title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7003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 animBg="1"/>
      <p:bldP spid="30" grpId="0" animBg="1"/>
      <p:bldP spid="40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028D-AE57-4497-82BF-231E3D2BC61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907141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533400" y="1527175"/>
            <a:ext cx="5437188" cy="7318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anchor="ctr"/>
          <a:lstStyle/>
          <a:p>
            <a:pPr>
              <a:defRPr/>
            </a:pPr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211888" y="1527175"/>
            <a:ext cx="5430837" cy="7318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anchor="ctr"/>
          <a:lstStyle/>
          <a:p>
            <a:pPr>
              <a:defRPr/>
            </a:pPr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33665" y="2258729"/>
            <a:ext cx="5437632" cy="386293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6208933" y="2258729"/>
            <a:ext cx="5437632" cy="386293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6"/>
          </p:nvPr>
        </p:nvSpPr>
        <p:spPr>
          <a:xfrm>
            <a:off x="742361" y="1697646"/>
            <a:ext cx="5020244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9"/>
          </p:nvPr>
        </p:nvSpPr>
        <p:spPr>
          <a:xfrm>
            <a:off x="6417629" y="1697646"/>
            <a:ext cx="5020244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064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533400" y="1527175"/>
            <a:ext cx="3535363" cy="7318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anchor="ctr"/>
          <a:lstStyle/>
          <a:p>
            <a:pPr>
              <a:defRPr/>
            </a:pPr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4327525" y="1527175"/>
            <a:ext cx="3536950" cy="7318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anchor="ctr"/>
          <a:lstStyle/>
          <a:p>
            <a:pPr>
              <a:defRPr/>
            </a:pPr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8116888" y="1527175"/>
            <a:ext cx="3535362" cy="7318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anchor="ctr"/>
          <a:lstStyle/>
          <a:p>
            <a:pPr>
              <a:defRPr/>
            </a:pPr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328160" y="2245895"/>
            <a:ext cx="3535680" cy="3785936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33665" y="2245895"/>
            <a:ext cx="3535680" cy="3785936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116233" y="2245895"/>
            <a:ext cx="3535680" cy="3785936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6"/>
          </p:nvPr>
        </p:nvSpPr>
        <p:spPr>
          <a:xfrm>
            <a:off x="742285" y="1697646"/>
            <a:ext cx="311844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7"/>
          </p:nvPr>
        </p:nvSpPr>
        <p:spPr>
          <a:xfrm>
            <a:off x="4536780" y="1697646"/>
            <a:ext cx="311844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8"/>
          </p:nvPr>
        </p:nvSpPr>
        <p:spPr>
          <a:xfrm>
            <a:off x="8324853" y="1697646"/>
            <a:ext cx="311844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926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8" grpId="0" animBg="1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533400" y="1527175"/>
            <a:ext cx="2560638" cy="7318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anchor="ctr"/>
          <a:lstStyle/>
          <a:p>
            <a:pPr>
              <a:defRPr/>
            </a:pPr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3387725" y="1527175"/>
            <a:ext cx="2559050" cy="7318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anchor="ctr"/>
          <a:lstStyle/>
          <a:p>
            <a:pPr>
              <a:defRPr/>
            </a:pPr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6240463" y="1527175"/>
            <a:ext cx="2560637" cy="7318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anchor="ctr"/>
          <a:lstStyle/>
          <a:p>
            <a:pPr>
              <a:defRPr/>
            </a:pPr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9093200" y="1527175"/>
            <a:ext cx="2560638" cy="7318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anchor="ctr"/>
          <a:lstStyle/>
          <a:p>
            <a:pPr>
              <a:defRPr/>
            </a:pPr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240377" y="2258730"/>
            <a:ext cx="2560320" cy="3773101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33665" y="2258730"/>
            <a:ext cx="2560320" cy="3773101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3387021" y="2258730"/>
            <a:ext cx="2560320" cy="3773101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9093733" y="2258730"/>
            <a:ext cx="2560320" cy="3773101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6"/>
          </p:nvPr>
        </p:nvSpPr>
        <p:spPr>
          <a:xfrm>
            <a:off x="711768" y="1697646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7"/>
          </p:nvPr>
        </p:nvSpPr>
        <p:spPr>
          <a:xfrm>
            <a:off x="3565123" y="1697646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8"/>
          </p:nvPr>
        </p:nvSpPr>
        <p:spPr>
          <a:xfrm>
            <a:off x="6418480" y="1697646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9"/>
          </p:nvPr>
        </p:nvSpPr>
        <p:spPr>
          <a:xfrm>
            <a:off x="9271836" y="1697646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770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8" grpId="0" animBg="1"/>
      <p:bldP spid="20" grpId="0" animBg="1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533400" y="1527175"/>
            <a:ext cx="3535363" cy="3984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anchor="ctr"/>
          <a:lstStyle/>
          <a:p>
            <a:pPr>
              <a:defRPr/>
            </a:pPr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4327525" y="1527175"/>
            <a:ext cx="3536950" cy="3984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anchor="ctr"/>
          <a:lstStyle/>
          <a:p>
            <a:pPr>
              <a:defRPr/>
            </a:pPr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8116888" y="1527175"/>
            <a:ext cx="3535362" cy="3984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anchor="ctr"/>
          <a:lstStyle/>
          <a:p>
            <a:pPr>
              <a:defRPr/>
            </a:pPr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533400" y="3937000"/>
            <a:ext cx="3535363" cy="3984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anchor="ctr"/>
          <a:lstStyle/>
          <a:p>
            <a:pPr>
              <a:defRPr/>
            </a:pPr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4327525" y="3937000"/>
            <a:ext cx="3536950" cy="3984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anchor="ctr"/>
          <a:lstStyle/>
          <a:p>
            <a:pPr>
              <a:defRPr/>
            </a:pPr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8116888" y="3937000"/>
            <a:ext cx="3535362" cy="3984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anchor="ctr"/>
          <a:lstStyle/>
          <a:p>
            <a:pPr>
              <a:defRPr/>
            </a:pPr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328160" y="1925052"/>
            <a:ext cx="3535680" cy="1694448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33665" y="1925052"/>
            <a:ext cx="3535680" cy="1694448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116233" y="1925052"/>
            <a:ext cx="3535680" cy="1694448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4328160" y="4334843"/>
            <a:ext cx="3535680" cy="1694448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533665" y="4334843"/>
            <a:ext cx="3535680" cy="1694448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8116233" y="4334843"/>
            <a:ext cx="3535680" cy="1694448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9"/>
          </p:nvPr>
        </p:nvSpPr>
        <p:spPr>
          <a:xfrm>
            <a:off x="742285" y="1554601"/>
            <a:ext cx="3118440" cy="34305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0"/>
          </p:nvPr>
        </p:nvSpPr>
        <p:spPr>
          <a:xfrm>
            <a:off x="4536780" y="1554601"/>
            <a:ext cx="3118440" cy="34305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324853" y="1554601"/>
            <a:ext cx="3118440" cy="34305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22"/>
          </p:nvPr>
        </p:nvSpPr>
        <p:spPr>
          <a:xfrm>
            <a:off x="742285" y="3964392"/>
            <a:ext cx="3118440" cy="34305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3"/>
          </p:nvPr>
        </p:nvSpPr>
        <p:spPr>
          <a:xfrm>
            <a:off x="4536780" y="3964392"/>
            <a:ext cx="3118440" cy="34305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half" idx="24"/>
          </p:nvPr>
        </p:nvSpPr>
        <p:spPr>
          <a:xfrm>
            <a:off x="8324853" y="3964392"/>
            <a:ext cx="3118440" cy="34305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538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  <p:bldP spid="23" grpId="0" animBg="1"/>
      <p:bldP spid="25" grpId="0" animBg="1"/>
      <p:bldP spid="27" grpId="0" animBg="1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533400" y="1527175"/>
            <a:ext cx="2560638" cy="4619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anchor="ctr"/>
          <a:lstStyle/>
          <a:p>
            <a:pPr>
              <a:defRPr/>
            </a:pPr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3387725" y="1527175"/>
            <a:ext cx="2559050" cy="4619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anchor="ctr"/>
          <a:lstStyle/>
          <a:p>
            <a:pPr>
              <a:defRPr/>
            </a:pPr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>
          <a:xfrm>
            <a:off x="6240463" y="1527175"/>
            <a:ext cx="2560637" cy="4619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anchor="ctr"/>
          <a:lstStyle/>
          <a:p>
            <a:pPr>
              <a:defRPr/>
            </a:pPr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9093200" y="1527175"/>
            <a:ext cx="2560638" cy="4619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anchor="ctr"/>
          <a:lstStyle/>
          <a:p>
            <a:pPr>
              <a:defRPr/>
            </a:pPr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 userDrawn="1"/>
        </p:nvSpPr>
        <p:spPr>
          <a:xfrm>
            <a:off x="533400" y="3943350"/>
            <a:ext cx="2560638" cy="4619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anchor="ctr"/>
          <a:lstStyle/>
          <a:p>
            <a:pPr>
              <a:defRPr/>
            </a:pPr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3387725" y="3943350"/>
            <a:ext cx="2559050" cy="4619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anchor="ctr"/>
          <a:lstStyle/>
          <a:p>
            <a:pPr>
              <a:defRPr/>
            </a:pPr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32" name="Rectangle 31"/>
          <p:cNvSpPr/>
          <p:nvPr userDrawn="1"/>
        </p:nvSpPr>
        <p:spPr>
          <a:xfrm>
            <a:off x="6240463" y="3943350"/>
            <a:ext cx="2560637" cy="4619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anchor="ctr"/>
          <a:lstStyle/>
          <a:p>
            <a:pPr>
              <a:defRPr/>
            </a:pPr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34" name="Rectangle 33"/>
          <p:cNvSpPr/>
          <p:nvPr userDrawn="1"/>
        </p:nvSpPr>
        <p:spPr>
          <a:xfrm>
            <a:off x="9093200" y="3943350"/>
            <a:ext cx="2560638" cy="4619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anchor="ctr"/>
          <a:lstStyle/>
          <a:p>
            <a:pPr>
              <a:defRPr/>
            </a:pPr>
            <a:endParaRPr lang="en-US" sz="1867" b="1" dirty="0">
              <a:solidFill>
                <a:srgbClr val="FFFFFF"/>
              </a:solidFill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240377" y="1989221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33665" y="1989221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3387021" y="1989221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9093733" y="1989221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6240377" y="4411713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533665" y="4411713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3387021" y="4411713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9093733" y="4411713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1768" y="1562892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21"/>
          </p:nvPr>
        </p:nvSpPr>
        <p:spPr>
          <a:xfrm>
            <a:off x="3565124" y="1562892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22"/>
          </p:nvPr>
        </p:nvSpPr>
        <p:spPr>
          <a:xfrm>
            <a:off x="6418479" y="1562892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half" idx="23"/>
          </p:nvPr>
        </p:nvSpPr>
        <p:spPr>
          <a:xfrm>
            <a:off x="9271836" y="1562892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4"/>
          </p:nvPr>
        </p:nvSpPr>
        <p:spPr>
          <a:xfrm>
            <a:off x="711768" y="3978298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half" idx="25"/>
          </p:nvPr>
        </p:nvSpPr>
        <p:spPr>
          <a:xfrm>
            <a:off x="3565124" y="3978298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half" idx="26"/>
          </p:nvPr>
        </p:nvSpPr>
        <p:spPr>
          <a:xfrm>
            <a:off x="6418479" y="3978298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3"/>
          <p:cNvSpPr>
            <a:spLocks noGrp="1"/>
          </p:cNvSpPr>
          <p:nvPr>
            <p:ph type="body" sz="half" idx="27"/>
          </p:nvPr>
        </p:nvSpPr>
        <p:spPr>
          <a:xfrm>
            <a:off x="9271836" y="3978298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383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4" grpId="0" animBg="1"/>
      <p:bldP spid="26" grpId="0" animBg="1"/>
      <p:bldP spid="28" grpId="0" animBg="1"/>
      <p:bldP spid="30" grpId="0" animBg="1"/>
      <p:bldP spid="32" grpId="0" animBg="1"/>
      <p:bldP spid="34" grpId="0" animBg="1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1752867"/>
            <a:ext cx="2036064" cy="19994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026695"/>
            <a:ext cx="11140661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3"/>
          <p:cNvSpPr>
            <a:spLocks noGrp="1"/>
          </p:cNvSpPr>
          <p:nvPr>
            <p:ph type="title"/>
          </p:nvPr>
        </p:nvSpPr>
        <p:spPr>
          <a:xfrm>
            <a:off x="508000" y="450250"/>
            <a:ext cx="11140661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2031187" y="1752867"/>
            <a:ext cx="2036064" cy="19994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093560" y="1752867"/>
            <a:ext cx="2036064" cy="199948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062373" y="1752867"/>
            <a:ext cx="2036064" cy="19994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124747" y="1752867"/>
            <a:ext cx="2036064" cy="199948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10155936" y="1752867"/>
            <a:ext cx="2036064" cy="199948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0" y="3752355"/>
            <a:ext cx="2036064" cy="19994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2031187" y="3752355"/>
            <a:ext cx="2036064" cy="19994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6093560" y="3752355"/>
            <a:ext cx="2036064" cy="199948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4062373" y="3752355"/>
            <a:ext cx="2036064" cy="19994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8124747" y="3752355"/>
            <a:ext cx="2036064" cy="199948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22"/>
          </p:nvPr>
        </p:nvSpPr>
        <p:spPr>
          <a:xfrm>
            <a:off x="10155936" y="3752355"/>
            <a:ext cx="2036064" cy="199948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404426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0" y="2405063"/>
            <a:ext cx="2438400" cy="23955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 userDrawn="1"/>
        </p:nvSpPr>
        <p:spPr>
          <a:xfrm>
            <a:off x="4876800" y="2405063"/>
            <a:ext cx="2438400" cy="23955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9753600" y="2405063"/>
            <a:ext cx="2438400" cy="239553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2438400" y="0"/>
            <a:ext cx="2438400" cy="23955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7315200" y="0"/>
            <a:ext cx="2438400" cy="23955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8400" cy="240182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2438400" y="2399472"/>
            <a:ext cx="2438400" cy="240182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876800" y="0"/>
            <a:ext cx="2438400" cy="240182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315200" y="2399472"/>
            <a:ext cx="2438400" cy="240182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9753600" y="0"/>
            <a:ext cx="2438400" cy="240182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2519484" y="331838"/>
            <a:ext cx="227865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2519484" y="584819"/>
            <a:ext cx="2278659" cy="1575819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5211" y="2722168"/>
            <a:ext cx="227865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5211" y="2975149"/>
            <a:ext cx="2278659" cy="1575819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7392157" y="331838"/>
            <a:ext cx="227865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7392157" y="584819"/>
            <a:ext cx="2278659" cy="1575819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4"/>
          </p:nvPr>
        </p:nvSpPr>
        <p:spPr>
          <a:xfrm>
            <a:off x="4957884" y="2722168"/>
            <a:ext cx="227865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4957884" y="2975149"/>
            <a:ext cx="2278659" cy="1575819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9832256" y="2722168"/>
            <a:ext cx="227865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7"/>
          </p:nvPr>
        </p:nvSpPr>
        <p:spPr>
          <a:xfrm>
            <a:off x="9832256" y="2975149"/>
            <a:ext cx="2278659" cy="1575819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34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21945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111812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21945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026695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13"/>
          <p:cNvSpPr>
            <a:spLocks noGrp="1"/>
          </p:cNvSpPr>
          <p:nvPr>
            <p:ph type="title"/>
          </p:nvPr>
        </p:nvSpPr>
        <p:spPr>
          <a:xfrm>
            <a:off x="508000" y="450250"/>
            <a:ext cx="11157819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124360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ny Timelines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026695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/>
          </p:nvPr>
        </p:nvSpPr>
        <p:spPr>
          <a:xfrm>
            <a:off x="508000" y="450250"/>
            <a:ext cx="11157819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0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545254" y="4048760"/>
            <a:ext cx="1811868" cy="1310640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1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2402163" y="2209800"/>
            <a:ext cx="1811868" cy="1310640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45720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2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4259073" y="4048760"/>
            <a:ext cx="1811868" cy="1310640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3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6115982" y="2209800"/>
            <a:ext cx="1811868" cy="1310640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45720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4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7972891" y="4048760"/>
            <a:ext cx="1811868" cy="1310640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5" name="Picture Placeholder 7"/>
          <p:cNvSpPr>
            <a:spLocks noGrp="1"/>
          </p:cNvSpPr>
          <p:nvPr>
            <p:ph type="pic" sz="quarter" idx="22"/>
          </p:nvPr>
        </p:nvSpPr>
        <p:spPr>
          <a:xfrm>
            <a:off x="9829801" y="2209800"/>
            <a:ext cx="1811868" cy="1310640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45720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6158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028D-AE57-4497-82BF-231E3D2BC61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613746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8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2844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0" y="1837979"/>
            <a:ext cx="6553200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/>
          </p:nvPr>
        </p:nvSpPr>
        <p:spPr>
          <a:xfrm>
            <a:off x="5080000" y="1261534"/>
            <a:ext cx="6553200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032934" y="1617134"/>
            <a:ext cx="3623733" cy="362373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182880" anchor="b"/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080000" y="2311400"/>
            <a:ext cx="6553200" cy="14224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Font typeface="Arial" panose="020B0604020202020204" pitchFamily="34" charset="0"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43622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 userDrawn="1"/>
        </p:nvSpPr>
        <p:spPr>
          <a:xfrm>
            <a:off x="5143500" y="1676400"/>
            <a:ext cx="1862138" cy="1862138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7" name="Oval 16"/>
          <p:cNvSpPr/>
          <p:nvPr userDrawn="1"/>
        </p:nvSpPr>
        <p:spPr>
          <a:xfrm>
            <a:off x="5143500" y="3968750"/>
            <a:ext cx="1862138" cy="1862138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8" name="Oval 17"/>
          <p:cNvSpPr/>
          <p:nvPr userDrawn="1"/>
        </p:nvSpPr>
        <p:spPr>
          <a:xfrm>
            <a:off x="3417888" y="2822575"/>
            <a:ext cx="1863725" cy="186213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9" name="Oval 18"/>
          <p:cNvSpPr/>
          <p:nvPr userDrawn="1"/>
        </p:nvSpPr>
        <p:spPr>
          <a:xfrm>
            <a:off x="6870700" y="2822575"/>
            <a:ext cx="1863725" cy="1862138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296034" y="1828743"/>
            <a:ext cx="1557269" cy="1557269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7158521" y="1949030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7158521" y="2323632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3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5296034" y="4120626"/>
            <a:ext cx="1557269" cy="1557269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5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3571183" y="2974684"/>
            <a:ext cx="1557269" cy="1557269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7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7024092" y="2974684"/>
            <a:ext cx="1557269" cy="1557269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2605311" y="4835957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2605311" y="5210558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836545" y="3384886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3"/>
          <p:cNvSpPr>
            <a:spLocks noGrp="1"/>
          </p:cNvSpPr>
          <p:nvPr>
            <p:ph type="body" sz="quarter" idx="24"/>
          </p:nvPr>
        </p:nvSpPr>
        <p:spPr>
          <a:xfrm>
            <a:off x="836545" y="3759488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8886580" y="3384886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8886580" y="3759488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346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9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 userDrawn="1"/>
        </p:nvSpPr>
        <p:spPr>
          <a:xfrm>
            <a:off x="855663" y="2168525"/>
            <a:ext cx="2028825" cy="2028825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7" name="Oval 16"/>
          <p:cNvSpPr/>
          <p:nvPr userDrawn="1"/>
        </p:nvSpPr>
        <p:spPr>
          <a:xfrm>
            <a:off x="3716338" y="2168525"/>
            <a:ext cx="2028825" cy="202882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8" name="Oval 17"/>
          <p:cNvSpPr/>
          <p:nvPr userDrawn="1"/>
        </p:nvSpPr>
        <p:spPr>
          <a:xfrm>
            <a:off x="6526213" y="2168525"/>
            <a:ext cx="2028825" cy="2028825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9" name="Oval 18"/>
          <p:cNvSpPr/>
          <p:nvPr userDrawn="1"/>
        </p:nvSpPr>
        <p:spPr>
          <a:xfrm>
            <a:off x="9328150" y="2168525"/>
            <a:ext cx="2028825" cy="2028825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9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1021158" y="2334014"/>
            <a:ext cx="1696765" cy="1696765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654831" y="4319697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54831" y="4694298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3882848" y="2334014"/>
            <a:ext cx="1696765" cy="1696765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3516521" y="4319697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3516521" y="4694298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Picture Placeholder 7"/>
          <p:cNvSpPr>
            <a:spLocks noGrp="1"/>
          </p:cNvSpPr>
          <p:nvPr>
            <p:ph type="pic" sz="quarter" idx="23"/>
          </p:nvPr>
        </p:nvSpPr>
        <p:spPr>
          <a:xfrm>
            <a:off x="6692287" y="2334014"/>
            <a:ext cx="1696765" cy="1696765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24"/>
          </p:nvPr>
        </p:nvSpPr>
        <p:spPr>
          <a:xfrm>
            <a:off x="6325960" y="4319697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6325960" y="4694298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Picture Placeholder 7"/>
          <p:cNvSpPr>
            <a:spLocks noGrp="1"/>
          </p:cNvSpPr>
          <p:nvPr>
            <p:ph type="pic" sz="quarter" idx="26"/>
          </p:nvPr>
        </p:nvSpPr>
        <p:spPr>
          <a:xfrm>
            <a:off x="9494586" y="2334014"/>
            <a:ext cx="1696765" cy="1696765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27"/>
          </p:nvPr>
        </p:nvSpPr>
        <p:spPr>
          <a:xfrm>
            <a:off x="9128259" y="4319697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9128259" y="4694298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103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amond 18"/>
          <p:cNvSpPr/>
          <p:nvPr userDrawn="1"/>
        </p:nvSpPr>
        <p:spPr>
          <a:xfrm>
            <a:off x="520700" y="2168525"/>
            <a:ext cx="2028825" cy="2028825"/>
          </a:xfrm>
          <a:prstGeom prst="diamond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0" name="Diamond 19"/>
          <p:cNvSpPr/>
          <p:nvPr userDrawn="1"/>
        </p:nvSpPr>
        <p:spPr>
          <a:xfrm>
            <a:off x="2857500" y="2168525"/>
            <a:ext cx="2028825" cy="2028825"/>
          </a:xfrm>
          <a:prstGeom prst="diamond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1" name="Diamond 20"/>
          <p:cNvSpPr/>
          <p:nvPr userDrawn="1"/>
        </p:nvSpPr>
        <p:spPr>
          <a:xfrm>
            <a:off x="5156200" y="2168525"/>
            <a:ext cx="2028825" cy="2028825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2" name="Diamond 21"/>
          <p:cNvSpPr/>
          <p:nvPr userDrawn="1"/>
        </p:nvSpPr>
        <p:spPr>
          <a:xfrm>
            <a:off x="7416800" y="2168525"/>
            <a:ext cx="2028825" cy="2028825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3" name="Diamond 22"/>
          <p:cNvSpPr/>
          <p:nvPr userDrawn="1"/>
        </p:nvSpPr>
        <p:spPr>
          <a:xfrm>
            <a:off x="9650413" y="2168525"/>
            <a:ext cx="2030412" cy="2028825"/>
          </a:xfrm>
          <a:prstGeom prst="diamond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9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686980" y="2334014"/>
            <a:ext cx="1696765" cy="1696765"/>
          </a:xfrm>
          <a:prstGeom prst="diamond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592432" y="4319697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592432" y="4694298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3023780" y="2334014"/>
            <a:ext cx="1696765" cy="1696765"/>
          </a:xfrm>
          <a:prstGeom prst="diamond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2929232" y="4319697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2929232" y="4694298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Picture Placeholder 7"/>
          <p:cNvSpPr>
            <a:spLocks noGrp="1"/>
          </p:cNvSpPr>
          <p:nvPr>
            <p:ph type="pic" sz="quarter" idx="23"/>
          </p:nvPr>
        </p:nvSpPr>
        <p:spPr>
          <a:xfrm>
            <a:off x="5322480" y="2334014"/>
            <a:ext cx="1696765" cy="1696765"/>
          </a:xfrm>
          <a:prstGeom prst="diamond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24"/>
          </p:nvPr>
        </p:nvSpPr>
        <p:spPr>
          <a:xfrm>
            <a:off x="5227932" y="4319697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5227932" y="4694298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Picture Placeholder 7"/>
          <p:cNvSpPr>
            <a:spLocks noGrp="1"/>
          </p:cNvSpPr>
          <p:nvPr>
            <p:ph type="pic" sz="quarter" idx="26"/>
          </p:nvPr>
        </p:nvSpPr>
        <p:spPr>
          <a:xfrm>
            <a:off x="7583080" y="2334014"/>
            <a:ext cx="1696765" cy="1696765"/>
          </a:xfrm>
          <a:prstGeom prst="diamond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27"/>
          </p:nvPr>
        </p:nvSpPr>
        <p:spPr>
          <a:xfrm>
            <a:off x="7488532" y="4319697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7488532" y="4694298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Picture Placeholder 7"/>
          <p:cNvSpPr>
            <a:spLocks noGrp="1"/>
          </p:cNvSpPr>
          <p:nvPr>
            <p:ph type="pic" sz="quarter" idx="29"/>
          </p:nvPr>
        </p:nvSpPr>
        <p:spPr>
          <a:xfrm>
            <a:off x="9817100" y="2334014"/>
            <a:ext cx="1696765" cy="1696765"/>
          </a:xfrm>
          <a:prstGeom prst="diamond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0" name="Text Placeholder 3"/>
          <p:cNvSpPr>
            <a:spLocks noGrp="1"/>
          </p:cNvSpPr>
          <p:nvPr>
            <p:ph type="body" sz="quarter" idx="30"/>
          </p:nvPr>
        </p:nvSpPr>
        <p:spPr>
          <a:xfrm>
            <a:off x="9722552" y="4319697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31"/>
          </p:nvPr>
        </p:nvSpPr>
        <p:spPr>
          <a:xfrm>
            <a:off x="9722552" y="4694298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707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7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 userDrawn="1"/>
        </p:nvSpPr>
        <p:spPr>
          <a:xfrm rot="16200000">
            <a:off x="2302669" y="75407"/>
            <a:ext cx="2124075" cy="5056187"/>
          </a:xfrm>
          <a:prstGeom prst="roundRect">
            <a:avLst>
              <a:gd name="adj" fmla="val 5960"/>
            </a:avLst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1" name="Oval 20"/>
          <p:cNvSpPr/>
          <p:nvPr userDrawn="1"/>
        </p:nvSpPr>
        <p:spPr>
          <a:xfrm>
            <a:off x="1117600" y="1752600"/>
            <a:ext cx="1701800" cy="1701800"/>
          </a:xfrm>
          <a:prstGeom prst="ellipse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anchor="ctr"/>
          <a:lstStyle/>
          <a:p>
            <a:pPr algn="ctr">
              <a:defRPr/>
            </a:pPr>
            <a:endParaRPr lang="en-US" sz="1867">
              <a:solidFill>
                <a:srgbClr val="FFFFFF"/>
              </a:solidFill>
            </a:endParaRPr>
          </a:p>
        </p:txBody>
      </p:sp>
      <p:sp>
        <p:nvSpPr>
          <p:cNvPr id="22" name="Rounded Rectangle 21"/>
          <p:cNvSpPr/>
          <p:nvPr userDrawn="1"/>
        </p:nvSpPr>
        <p:spPr>
          <a:xfrm rot="5400000" flipH="1">
            <a:off x="7765256" y="75407"/>
            <a:ext cx="2124075" cy="5056188"/>
          </a:xfrm>
          <a:prstGeom prst="roundRect">
            <a:avLst>
              <a:gd name="adj" fmla="val 5960"/>
            </a:avLst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9359900" y="1752600"/>
            <a:ext cx="1701800" cy="1701800"/>
          </a:xfrm>
          <a:prstGeom prst="ellipse">
            <a:avLst/>
          </a:prstGeom>
          <a:noFill/>
          <a:ln w="1905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anchor="ctr"/>
          <a:lstStyle/>
          <a:p>
            <a:pPr algn="ctr">
              <a:defRPr/>
            </a:pPr>
            <a:endParaRPr lang="en-US" sz="1867">
              <a:solidFill>
                <a:srgbClr val="FFFFFF"/>
              </a:solidFill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 rot="16200000">
            <a:off x="2302669" y="2432844"/>
            <a:ext cx="2124075" cy="5056187"/>
          </a:xfrm>
          <a:prstGeom prst="roundRect">
            <a:avLst>
              <a:gd name="adj" fmla="val 5960"/>
            </a:avLst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5" name="Oval 24"/>
          <p:cNvSpPr/>
          <p:nvPr userDrawn="1"/>
        </p:nvSpPr>
        <p:spPr>
          <a:xfrm>
            <a:off x="1117600" y="4110038"/>
            <a:ext cx="1701800" cy="1701800"/>
          </a:xfrm>
          <a:prstGeom prst="ellipse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anchor="ctr"/>
          <a:lstStyle/>
          <a:p>
            <a:pPr algn="ctr">
              <a:defRPr/>
            </a:pPr>
            <a:endParaRPr lang="en-US" sz="1867">
              <a:solidFill>
                <a:srgbClr val="FFFFFF"/>
              </a:solidFill>
            </a:endParaRPr>
          </a:p>
        </p:txBody>
      </p:sp>
      <p:sp>
        <p:nvSpPr>
          <p:cNvPr id="26" name="Rounded Rectangle 25"/>
          <p:cNvSpPr/>
          <p:nvPr userDrawn="1"/>
        </p:nvSpPr>
        <p:spPr>
          <a:xfrm rot="5400000" flipH="1">
            <a:off x="7765256" y="2432844"/>
            <a:ext cx="2124075" cy="5056188"/>
          </a:xfrm>
          <a:prstGeom prst="roundRect">
            <a:avLst>
              <a:gd name="adj" fmla="val 5960"/>
            </a:avLst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7" name="Oval 26"/>
          <p:cNvSpPr/>
          <p:nvPr userDrawn="1"/>
        </p:nvSpPr>
        <p:spPr>
          <a:xfrm>
            <a:off x="9359900" y="4110038"/>
            <a:ext cx="1701800" cy="1701800"/>
          </a:xfrm>
          <a:prstGeom prst="ellipse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anchor="ctr"/>
          <a:lstStyle/>
          <a:p>
            <a:pPr algn="ctr">
              <a:defRPr/>
            </a:pPr>
            <a:endParaRPr lang="en-US" sz="1867">
              <a:solidFill>
                <a:srgbClr val="FFFFFF"/>
              </a:solidFill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7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215977" y="1851376"/>
            <a:ext cx="1504504" cy="1504504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047449" y="1861441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3047449" y="2158346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027683" y="2432953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9458281" y="1851376"/>
            <a:ext cx="1504504" cy="1504504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699967" y="1861441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699967" y="2158346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half" idx="22"/>
          </p:nvPr>
        </p:nvSpPr>
        <p:spPr>
          <a:xfrm>
            <a:off x="6680200" y="2432953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6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1215977" y="4208501"/>
            <a:ext cx="1504504" cy="1504504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8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3047449" y="4196022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9" name="Text Placeholder 3"/>
          <p:cNvSpPr>
            <a:spLocks noGrp="1"/>
          </p:cNvSpPr>
          <p:nvPr>
            <p:ph type="body" sz="quarter" idx="24"/>
          </p:nvPr>
        </p:nvSpPr>
        <p:spPr>
          <a:xfrm>
            <a:off x="3047449" y="4492927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0" name="Text Placeholder 3"/>
          <p:cNvSpPr>
            <a:spLocks noGrp="1"/>
          </p:cNvSpPr>
          <p:nvPr>
            <p:ph type="body" sz="half" idx="25"/>
          </p:nvPr>
        </p:nvSpPr>
        <p:spPr>
          <a:xfrm>
            <a:off x="3027683" y="4767534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6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9458281" y="4208501"/>
            <a:ext cx="1504504" cy="1504504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7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6699967" y="4196022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8" name="Text Placeholder 3"/>
          <p:cNvSpPr>
            <a:spLocks noGrp="1"/>
          </p:cNvSpPr>
          <p:nvPr>
            <p:ph type="body" sz="quarter" idx="27"/>
          </p:nvPr>
        </p:nvSpPr>
        <p:spPr>
          <a:xfrm>
            <a:off x="6699967" y="4492927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9" name="Text Placeholder 3"/>
          <p:cNvSpPr>
            <a:spLocks noGrp="1"/>
          </p:cNvSpPr>
          <p:nvPr>
            <p:ph type="body" sz="half" idx="28"/>
          </p:nvPr>
        </p:nvSpPr>
        <p:spPr>
          <a:xfrm>
            <a:off x="6680200" y="4767534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5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8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 userDrawn="1"/>
        </p:nvSpPr>
        <p:spPr>
          <a:xfrm rot="16200000">
            <a:off x="2302669" y="75407"/>
            <a:ext cx="2124075" cy="5056187"/>
          </a:xfrm>
          <a:prstGeom prst="roundRect">
            <a:avLst>
              <a:gd name="adj" fmla="val 5960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1" name="Rounded Rectangle 20"/>
          <p:cNvSpPr/>
          <p:nvPr userDrawn="1"/>
        </p:nvSpPr>
        <p:spPr>
          <a:xfrm>
            <a:off x="1117600" y="1752600"/>
            <a:ext cx="1701800" cy="1701800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anchor="ctr"/>
          <a:lstStyle/>
          <a:p>
            <a:pPr algn="ctr">
              <a:defRPr/>
            </a:pPr>
            <a:endParaRPr lang="en-US" sz="1867">
              <a:solidFill>
                <a:srgbClr val="FFFFFF"/>
              </a:solidFill>
            </a:endParaRPr>
          </a:p>
        </p:txBody>
      </p:sp>
      <p:sp>
        <p:nvSpPr>
          <p:cNvPr id="22" name="Rounded Rectangle 21"/>
          <p:cNvSpPr/>
          <p:nvPr userDrawn="1"/>
        </p:nvSpPr>
        <p:spPr>
          <a:xfrm rot="5400000" flipH="1">
            <a:off x="7765256" y="75407"/>
            <a:ext cx="2124075" cy="5056188"/>
          </a:xfrm>
          <a:prstGeom prst="roundRect">
            <a:avLst>
              <a:gd name="adj" fmla="val 5960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3" name="Rounded Rectangle 22"/>
          <p:cNvSpPr/>
          <p:nvPr userDrawn="1"/>
        </p:nvSpPr>
        <p:spPr>
          <a:xfrm>
            <a:off x="9359900" y="1752600"/>
            <a:ext cx="1701800" cy="1701800"/>
          </a:xfrm>
          <a:prstGeom prst="roundRect">
            <a:avLst/>
          </a:prstGeom>
          <a:noFill/>
          <a:ln w="1905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anchor="ctr"/>
          <a:lstStyle/>
          <a:p>
            <a:pPr algn="ctr">
              <a:defRPr/>
            </a:pPr>
            <a:endParaRPr lang="en-US" sz="1867">
              <a:solidFill>
                <a:srgbClr val="FFFFFF"/>
              </a:solidFill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 rot="16200000">
            <a:off x="2302669" y="2432844"/>
            <a:ext cx="2124075" cy="5056187"/>
          </a:xfrm>
          <a:prstGeom prst="roundRect">
            <a:avLst>
              <a:gd name="adj" fmla="val 5960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5" name="Rounded Rectangle 24"/>
          <p:cNvSpPr/>
          <p:nvPr userDrawn="1"/>
        </p:nvSpPr>
        <p:spPr>
          <a:xfrm>
            <a:off x="1117600" y="4110038"/>
            <a:ext cx="1701800" cy="1701800"/>
          </a:xfrm>
          <a:prstGeom prst="round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anchor="ctr"/>
          <a:lstStyle/>
          <a:p>
            <a:pPr algn="ctr">
              <a:defRPr/>
            </a:pPr>
            <a:endParaRPr lang="en-US" sz="1867">
              <a:solidFill>
                <a:srgbClr val="FFFFFF"/>
              </a:solidFill>
            </a:endParaRPr>
          </a:p>
        </p:txBody>
      </p:sp>
      <p:sp>
        <p:nvSpPr>
          <p:cNvPr id="26" name="Rounded Rectangle 25"/>
          <p:cNvSpPr/>
          <p:nvPr userDrawn="1"/>
        </p:nvSpPr>
        <p:spPr>
          <a:xfrm rot="5400000" flipH="1">
            <a:off x="7765256" y="2432844"/>
            <a:ext cx="2124075" cy="5056188"/>
          </a:xfrm>
          <a:prstGeom prst="roundRect">
            <a:avLst>
              <a:gd name="adj" fmla="val 5960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7" name="Rounded Rectangle 26"/>
          <p:cNvSpPr/>
          <p:nvPr userDrawn="1"/>
        </p:nvSpPr>
        <p:spPr>
          <a:xfrm>
            <a:off x="9359900" y="4110038"/>
            <a:ext cx="1701800" cy="1701800"/>
          </a:xfrm>
          <a:prstGeom prst="round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anchor="ctr"/>
          <a:lstStyle/>
          <a:p>
            <a:pPr algn="ctr">
              <a:defRPr/>
            </a:pPr>
            <a:endParaRPr lang="en-US" sz="1867">
              <a:solidFill>
                <a:srgbClr val="FFFFFF"/>
              </a:solidFill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7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215977" y="1851376"/>
            <a:ext cx="1504504" cy="150450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047449" y="1861441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3047449" y="2158346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027683" y="2432953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9458281" y="1851376"/>
            <a:ext cx="1504504" cy="150450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699967" y="1861441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699967" y="2158346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half" idx="22"/>
          </p:nvPr>
        </p:nvSpPr>
        <p:spPr>
          <a:xfrm>
            <a:off x="6680200" y="2432953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6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1215977" y="4208501"/>
            <a:ext cx="1504504" cy="150450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8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3047449" y="4196022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9" name="Text Placeholder 3"/>
          <p:cNvSpPr>
            <a:spLocks noGrp="1"/>
          </p:cNvSpPr>
          <p:nvPr>
            <p:ph type="body" sz="quarter" idx="24"/>
          </p:nvPr>
        </p:nvSpPr>
        <p:spPr>
          <a:xfrm>
            <a:off x="3047449" y="4492927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0" name="Text Placeholder 3"/>
          <p:cNvSpPr>
            <a:spLocks noGrp="1"/>
          </p:cNvSpPr>
          <p:nvPr>
            <p:ph type="body" sz="half" idx="25"/>
          </p:nvPr>
        </p:nvSpPr>
        <p:spPr>
          <a:xfrm>
            <a:off x="3027683" y="4767534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6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9458281" y="4208501"/>
            <a:ext cx="1504504" cy="150450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7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6699967" y="4196022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8" name="Text Placeholder 3"/>
          <p:cNvSpPr>
            <a:spLocks noGrp="1"/>
          </p:cNvSpPr>
          <p:nvPr>
            <p:ph type="body" sz="quarter" idx="27"/>
          </p:nvPr>
        </p:nvSpPr>
        <p:spPr>
          <a:xfrm>
            <a:off x="6699967" y="4492927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9" name="Text Placeholder 3"/>
          <p:cNvSpPr>
            <a:spLocks noGrp="1"/>
          </p:cNvSpPr>
          <p:nvPr>
            <p:ph type="body" sz="half" idx="28"/>
          </p:nvPr>
        </p:nvSpPr>
        <p:spPr>
          <a:xfrm>
            <a:off x="6680200" y="4767534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7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7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2566738"/>
            <a:ext cx="12192000" cy="429126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64008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13"/>
          <p:cNvSpPr>
            <a:spLocks noGrp="1"/>
          </p:cNvSpPr>
          <p:nvPr>
            <p:ph type="title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5149625" y="1625867"/>
            <a:ext cx="1881632" cy="1881632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tx2">
                <a:lumMod val="50000"/>
                <a:lumOff val="50000"/>
              </a:schemeClr>
            </a:solidFill>
          </a:ln>
        </p:spPr>
        <p:txBody>
          <a:bodyPr lIns="0" tIns="91440" rIns="0" bIns="182880" anchor="b"/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53027" y="1625867"/>
            <a:ext cx="1881632" cy="1881632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tx2">
                <a:lumMod val="50000"/>
                <a:lumOff val="50000"/>
              </a:schemeClr>
            </a:solidFill>
          </a:ln>
        </p:spPr>
        <p:txBody>
          <a:bodyPr lIns="0" tIns="91440" rIns="0" bIns="182880" anchor="b"/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2851327" y="1625867"/>
            <a:ext cx="1881632" cy="1881632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tx2">
                <a:lumMod val="50000"/>
                <a:lumOff val="50000"/>
              </a:schemeClr>
            </a:solidFill>
          </a:ln>
        </p:spPr>
        <p:txBody>
          <a:bodyPr lIns="0" tIns="91440" rIns="0" bIns="182880" anchor="b"/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9809719" y="1625867"/>
            <a:ext cx="1881632" cy="1881632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tx2">
                <a:lumMod val="50000"/>
                <a:lumOff val="50000"/>
              </a:schemeClr>
            </a:solidFill>
          </a:ln>
        </p:spPr>
        <p:txBody>
          <a:bodyPr lIns="0" tIns="91440" rIns="0" bIns="182880" anchor="b"/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7479672" y="1625867"/>
            <a:ext cx="1881632" cy="1881632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tx2">
                <a:lumMod val="50000"/>
                <a:lumOff val="50000"/>
              </a:schemeClr>
            </a:solidFill>
          </a:ln>
        </p:spPr>
        <p:txBody>
          <a:bodyPr lIns="0" tIns="91440" rIns="0" bIns="182880" anchor="b"/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85117" y="3764694"/>
            <a:ext cx="201745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485117" y="4139295"/>
            <a:ext cx="2017451" cy="3113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2783416" y="3764694"/>
            <a:ext cx="201745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2783416" y="4139295"/>
            <a:ext cx="2017451" cy="3113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5081716" y="3764694"/>
            <a:ext cx="201745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5081716" y="4139295"/>
            <a:ext cx="2017451" cy="3113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7411763" y="3764694"/>
            <a:ext cx="201745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4"/>
          </p:nvPr>
        </p:nvSpPr>
        <p:spPr>
          <a:xfrm>
            <a:off x="7411763" y="4139295"/>
            <a:ext cx="2017451" cy="3113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9741809" y="3764694"/>
            <a:ext cx="201745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9741809" y="4139295"/>
            <a:ext cx="2017451" cy="3113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95008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6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ounded Rectangle 44"/>
          <p:cNvSpPr/>
          <p:nvPr userDrawn="1"/>
        </p:nvSpPr>
        <p:spPr>
          <a:xfrm>
            <a:off x="511175" y="1536700"/>
            <a:ext cx="2070100" cy="2162175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6" name="Rounded Rectangle 45"/>
          <p:cNvSpPr/>
          <p:nvPr userDrawn="1"/>
        </p:nvSpPr>
        <p:spPr>
          <a:xfrm>
            <a:off x="2782888" y="1536700"/>
            <a:ext cx="2070100" cy="2162175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7" name="Rounded Rectangle 46"/>
          <p:cNvSpPr/>
          <p:nvPr userDrawn="1"/>
        </p:nvSpPr>
        <p:spPr>
          <a:xfrm>
            <a:off x="5056188" y="1536700"/>
            <a:ext cx="2070100" cy="2162175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8" name="Rounded Rectangle 47"/>
          <p:cNvSpPr/>
          <p:nvPr userDrawn="1"/>
        </p:nvSpPr>
        <p:spPr>
          <a:xfrm>
            <a:off x="9601200" y="1536700"/>
            <a:ext cx="2070100" cy="2162175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9" name="Rounded Rectangle 48"/>
          <p:cNvSpPr/>
          <p:nvPr userDrawn="1"/>
        </p:nvSpPr>
        <p:spPr>
          <a:xfrm>
            <a:off x="7327900" y="1536700"/>
            <a:ext cx="2070100" cy="2162175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0" name="Rounded Rectangle 49"/>
          <p:cNvSpPr/>
          <p:nvPr userDrawn="1"/>
        </p:nvSpPr>
        <p:spPr>
          <a:xfrm>
            <a:off x="511175" y="3873500"/>
            <a:ext cx="2070100" cy="2162175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1" name="Rounded Rectangle 50"/>
          <p:cNvSpPr/>
          <p:nvPr userDrawn="1"/>
        </p:nvSpPr>
        <p:spPr>
          <a:xfrm>
            <a:off x="2782888" y="3873500"/>
            <a:ext cx="2070100" cy="2162175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2" name="Rounded Rectangle 51"/>
          <p:cNvSpPr/>
          <p:nvPr userDrawn="1"/>
        </p:nvSpPr>
        <p:spPr>
          <a:xfrm>
            <a:off x="5056188" y="3873500"/>
            <a:ext cx="2070100" cy="2162175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3" name="Rounded Rectangle 52"/>
          <p:cNvSpPr/>
          <p:nvPr userDrawn="1"/>
        </p:nvSpPr>
        <p:spPr>
          <a:xfrm>
            <a:off x="9601200" y="3873500"/>
            <a:ext cx="2070100" cy="2162175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4" name="Rounded Rectangle 53"/>
          <p:cNvSpPr/>
          <p:nvPr userDrawn="1"/>
        </p:nvSpPr>
        <p:spPr>
          <a:xfrm>
            <a:off x="7327900" y="3873500"/>
            <a:ext cx="2070100" cy="2162175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885271" y="1694615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1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3157809" y="1694615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5430347" y="1694615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3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7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9975423" y="1694615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5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7702885" y="1694615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4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9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885271" y="4044648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1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0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3157809" y="4044648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1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5430347" y="4044648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3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2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9975423" y="4044648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5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3" name="Picture Placeholder 7"/>
          <p:cNvSpPr>
            <a:spLocks noGrp="1"/>
          </p:cNvSpPr>
          <p:nvPr>
            <p:ph type="pic" sz="quarter" idx="22"/>
          </p:nvPr>
        </p:nvSpPr>
        <p:spPr>
          <a:xfrm>
            <a:off x="7702885" y="4044648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4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563189" y="3116632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4"/>
          </p:nvPr>
        </p:nvSpPr>
        <p:spPr>
          <a:xfrm>
            <a:off x="563189" y="3407911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2783585" y="3116632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2783585" y="3407911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27"/>
          </p:nvPr>
        </p:nvSpPr>
        <p:spPr>
          <a:xfrm>
            <a:off x="5108265" y="3116632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5108265" y="3407911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29"/>
          </p:nvPr>
        </p:nvSpPr>
        <p:spPr>
          <a:xfrm>
            <a:off x="7324384" y="3116632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30"/>
          </p:nvPr>
        </p:nvSpPr>
        <p:spPr>
          <a:xfrm>
            <a:off x="7324384" y="3407911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31"/>
          </p:nvPr>
        </p:nvSpPr>
        <p:spPr>
          <a:xfrm>
            <a:off x="9622701" y="3116632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3"/>
          <p:cNvSpPr>
            <a:spLocks noGrp="1"/>
          </p:cNvSpPr>
          <p:nvPr>
            <p:ph type="body" sz="quarter" idx="32"/>
          </p:nvPr>
        </p:nvSpPr>
        <p:spPr>
          <a:xfrm>
            <a:off x="9622701" y="3407911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3"/>
          <p:cNvSpPr>
            <a:spLocks noGrp="1"/>
          </p:cNvSpPr>
          <p:nvPr>
            <p:ph type="body" sz="quarter" idx="33"/>
          </p:nvPr>
        </p:nvSpPr>
        <p:spPr>
          <a:xfrm>
            <a:off x="563189" y="5447267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3"/>
          <p:cNvSpPr>
            <a:spLocks noGrp="1"/>
          </p:cNvSpPr>
          <p:nvPr>
            <p:ph type="body" sz="quarter" idx="34"/>
          </p:nvPr>
        </p:nvSpPr>
        <p:spPr>
          <a:xfrm>
            <a:off x="563189" y="5738545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35"/>
          </p:nvPr>
        </p:nvSpPr>
        <p:spPr>
          <a:xfrm>
            <a:off x="2783585" y="5447267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3"/>
          <p:cNvSpPr>
            <a:spLocks noGrp="1"/>
          </p:cNvSpPr>
          <p:nvPr>
            <p:ph type="body" sz="quarter" idx="36"/>
          </p:nvPr>
        </p:nvSpPr>
        <p:spPr>
          <a:xfrm>
            <a:off x="2783585" y="5738545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3"/>
          <p:cNvSpPr>
            <a:spLocks noGrp="1"/>
          </p:cNvSpPr>
          <p:nvPr>
            <p:ph type="body" sz="quarter" idx="37"/>
          </p:nvPr>
        </p:nvSpPr>
        <p:spPr>
          <a:xfrm>
            <a:off x="5108265" y="5447267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38"/>
          </p:nvPr>
        </p:nvSpPr>
        <p:spPr>
          <a:xfrm>
            <a:off x="5108265" y="5738545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3"/>
          <p:cNvSpPr>
            <a:spLocks noGrp="1"/>
          </p:cNvSpPr>
          <p:nvPr>
            <p:ph type="body" sz="quarter" idx="39"/>
          </p:nvPr>
        </p:nvSpPr>
        <p:spPr>
          <a:xfrm>
            <a:off x="7324384" y="5447267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3"/>
          <p:cNvSpPr>
            <a:spLocks noGrp="1"/>
          </p:cNvSpPr>
          <p:nvPr>
            <p:ph type="body" sz="quarter" idx="40"/>
          </p:nvPr>
        </p:nvSpPr>
        <p:spPr>
          <a:xfrm>
            <a:off x="7324384" y="5738545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41"/>
          </p:nvPr>
        </p:nvSpPr>
        <p:spPr>
          <a:xfrm>
            <a:off x="9622701" y="5447267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3"/>
          <p:cNvSpPr>
            <a:spLocks noGrp="1"/>
          </p:cNvSpPr>
          <p:nvPr>
            <p:ph type="body" sz="quarter" idx="42"/>
          </p:nvPr>
        </p:nvSpPr>
        <p:spPr>
          <a:xfrm>
            <a:off x="9622701" y="5738545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815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MockUp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429000"/>
            <a:ext cx="12192000" cy="26035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grpSp>
        <p:nvGrpSpPr>
          <p:cNvPr id="6" name="Group 5"/>
          <p:cNvGrpSpPr>
            <a:grpSpLocks/>
          </p:cNvGrpSpPr>
          <p:nvPr userDrawn="1"/>
        </p:nvGrpSpPr>
        <p:grpSpPr bwMode="auto">
          <a:xfrm>
            <a:off x="635000" y="1519238"/>
            <a:ext cx="2430463" cy="4525962"/>
            <a:chOff x="6140449" y="1116114"/>
            <a:chExt cx="1927226" cy="3589236"/>
          </a:xfrm>
        </p:grpSpPr>
        <p:sp>
          <p:nvSpPr>
            <p:cNvPr id="7" name="Rectangle 6"/>
            <p:cNvSpPr/>
            <p:nvPr/>
          </p:nvSpPr>
          <p:spPr>
            <a:xfrm>
              <a:off x="6212201" y="1631020"/>
              <a:ext cx="1783722" cy="253928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6140449" y="1116114"/>
              <a:ext cx="1927226" cy="3589236"/>
            </a:xfrm>
            <a:custGeom>
              <a:avLst/>
              <a:gdLst/>
              <a:ahLst/>
              <a:cxnLst>
                <a:cxn ang="0">
                  <a:pos x="440" y="1690"/>
                </a:cxn>
                <a:cxn ang="0">
                  <a:pos x="440" y="1690"/>
                </a:cxn>
                <a:cxn ang="0">
                  <a:pos x="494" y="1636"/>
                </a:cxn>
                <a:cxn ang="0">
                  <a:pos x="547" y="1690"/>
                </a:cxn>
                <a:cxn ang="0">
                  <a:pos x="547" y="1690"/>
                </a:cxn>
                <a:cxn ang="0">
                  <a:pos x="547" y="1690"/>
                </a:cxn>
                <a:cxn ang="0">
                  <a:pos x="494" y="1743"/>
                </a:cxn>
                <a:cxn ang="0">
                  <a:pos x="440" y="1690"/>
                </a:cxn>
                <a:cxn ang="0">
                  <a:pos x="440" y="1690"/>
                </a:cxn>
                <a:cxn ang="0">
                  <a:pos x="65" y="274"/>
                </a:cxn>
                <a:cxn ang="0">
                  <a:pos x="65" y="274"/>
                </a:cxn>
                <a:cxn ang="0">
                  <a:pos x="922" y="274"/>
                </a:cxn>
                <a:cxn ang="0">
                  <a:pos x="922" y="1543"/>
                </a:cxn>
                <a:cxn ang="0">
                  <a:pos x="65" y="1543"/>
                </a:cxn>
                <a:cxn ang="0">
                  <a:pos x="65" y="274"/>
                </a:cxn>
                <a:cxn ang="0">
                  <a:pos x="355" y="143"/>
                </a:cxn>
                <a:cxn ang="0">
                  <a:pos x="355" y="143"/>
                </a:cxn>
                <a:cxn ang="0">
                  <a:pos x="632" y="143"/>
                </a:cxn>
                <a:cxn ang="0">
                  <a:pos x="632" y="163"/>
                </a:cxn>
                <a:cxn ang="0">
                  <a:pos x="355" y="163"/>
                </a:cxn>
                <a:cxn ang="0">
                  <a:pos x="355" y="143"/>
                </a:cxn>
                <a:cxn ang="0">
                  <a:pos x="891" y="0"/>
                </a:cxn>
                <a:cxn ang="0">
                  <a:pos x="96" y="0"/>
                </a:cxn>
                <a:cxn ang="0">
                  <a:pos x="0" y="92"/>
                </a:cxn>
                <a:cxn ang="0">
                  <a:pos x="0" y="1748"/>
                </a:cxn>
                <a:cxn ang="0">
                  <a:pos x="96" y="1840"/>
                </a:cxn>
                <a:cxn ang="0">
                  <a:pos x="891" y="1840"/>
                </a:cxn>
                <a:cxn ang="0">
                  <a:pos x="987" y="1748"/>
                </a:cxn>
                <a:cxn ang="0">
                  <a:pos x="987" y="92"/>
                </a:cxn>
                <a:cxn ang="0">
                  <a:pos x="891" y="0"/>
                </a:cxn>
              </a:cxnLst>
              <a:rect l="0" t="0" r="r" b="b"/>
              <a:pathLst>
                <a:path w="987" h="1840">
                  <a:moveTo>
                    <a:pt x="440" y="1690"/>
                  </a:moveTo>
                  <a:cubicBezTo>
                    <a:pt x="440" y="1690"/>
                    <a:pt x="440" y="1690"/>
                    <a:pt x="440" y="1690"/>
                  </a:cubicBezTo>
                  <a:cubicBezTo>
                    <a:pt x="440" y="1660"/>
                    <a:pt x="464" y="1636"/>
                    <a:pt x="494" y="1636"/>
                  </a:cubicBezTo>
                  <a:cubicBezTo>
                    <a:pt x="523" y="1636"/>
                    <a:pt x="547" y="1660"/>
                    <a:pt x="547" y="1690"/>
                  </a:cubicBezTo>
                  <a:cubicBezTo>
                    <a:pt x="547" y="1690"/>
                    <a:pt x="547" y="1690"/>
                    <a:pt x="547" y="1690"/>
                  </a:cubicBezTo>
                  <a:cubicBezTo>
                    <a:pt x="547" y="1690"/>
                    <a:pt x="547" y="1690"/>
                    <a:pt x="547" y="1690"/>
                  </a:cubicBezTo>
                  <a:cubicBezTo>
                    <a:pt x="547" y="1719"/>
                    <a:pt x="523" y="1743"/>
                    <a:pt x="494" y="1743"/>
                  </a:cubicBezTo>
                  <a:cubicBezTo>
                    <a:pt x="464" y="1743"/>
                    <a:pt x="440" y="1719"/>
                    <a:pt x="440" y="1690"/>
                  </a:cubicBezTo>
                  <a:cubicBezTo>
                    <a:pt x="440" y="1690"/>
                    <a:pt x="440" y="1690"/>
                    <a:pt x="440" y="1690"/>
                  </a:cubicBezTo>
                  <a:moveTo>
                    <a:pt x="65" y="274"/>
                  </a:moveTo>
                  <a:cubicBezTo>
                    <a:pt x="65" y="274"/>
                    <a:pt x="65" y="274"/>
                    <a:pt x="65" y="274"/>
                  </a:cubicBezTo>
                  <a:cubicBezTo>
                    <a:pt x="922" y="274"/>
                    <a:pt x="922" y="274"/>
                    <a:pt x="922" y="274"/>
                  </a:cubicBezTo>
                  <a:cubicBezTo>
                    <a:pt x="922" y="1543"/>
                    <a:pt x="922" y="1543"/>
                    <a:pt x="922" y="1543"/>
                  </a:cubicBezTo>
                  <a:cubicBezTo>
                    <a:pt x="65" y="1543"/>
                    <a:pt x="65" y="1543"/>
                    <a:pt x="65" y="1543"/>
                  </a:cubicBezTo>
                  <a:cubicBezTo>
                    <a:pt x="65" y="274"/>
                    <a:pt x="65" y="274"/>
                    <a:pt x="65" y="274"/>
                  </a:cubicBezTo>
                  <a:moveTo>
                    <a:pt x="355" y="143"/>
                  </a:moveTo>
                  <a:cubicBezTo>
                    <a:pt x="355" y="143"/>
                    <a:pt x="355" y="143"/>
                    <a:pt x="355" y="143"/>
                  </a:cubicBezTo>
                  <a:cubicBezTo>
                    <a:pt x="632" y="143"/>
                    <a:pt x="632" y="143"/>
                    <a:pt x="632" y="143"/>
                  </a:cubicBezTo>
                  <a:cubicBezTo>
                    <a:pt x="632" y="163"/>
                    <a:pt x="632" y="163"/>
                    <a:pt x="632" y="163"/>
                  </a:cubicBezTo>
                  <a:cubicBezTo>
                    <a:pt x="355" y="163"/>
                    <a:pt x="355" y="163"/>
                    <a:pt x="355" y="163"/>
                  </a:cubicBezTo>
                  <a:cubicBezTo>
                    <a:pt x="355" y="143"/>
                    <a:pt x="355" y="143"/>
                    <a:pt x="355" y="143"/>
                  </a:cubicBezTo>
                  <a:moveTo>
                    <a:pt x="891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43" y="0"/>
                    <a:pt x="0" y="42"/>
                    <a:pt x="0" y="92"/>
                  </a:cubicBezTo>
                  <a:cubicBezTo>
                    <a:pt x="0" y="1748"/>
                    <a:pt x="0" y="1748"/>
                    <a:pt x="0" y="1748"/>
                  </a:cubicBezTo>
                  <a:cubicBezTo>
                    <a:pt x="0" y="1798"/>
                    <a:pt x="43" y="1840"/>
                    <a:pt x="96" y="1840"/>
                  </a:cubicBezTo>
                  <a:cubicBezTo>
                    <a:pt x="891" y="1840"/>
                    <a:pt x="891" y="1840"/>
                    <a:pt x="891" y="1840"/>
                  </a:cubicBezTo>
                  <a:cubicBezTo>
                    <a:pt x="944" y="1840"/>
                    <a:pt x="987" y="1798"/>
                    <a:pt x="987" y="1748"/>
                  </a:cubicBezTo>
                  <a:cubicBezTo>
                    <a:pt x="987" y="92"/>
                    <a:pt x="987" y="92"/>
                    <a:pt x="987" y="92"/>
                  </a:cubicBezTo>
                  <a:cubicBezTo>
                    <a:pt x="987" y="41"/>
                    <a:pt x="944" y="0"/>
                    <a:pt x="891" y="0"/>
                  </a:cubicBezTo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tx2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tx2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solidFill>
                  <a:srgbClr val="262626"/>
                </a:solidFill>
              </a:endParaRPr>
            </a:p>
          </p:txBody>
        </p:sp>
      </p:grpSp>
      <p:sp>
        <p:nvSpPr>
          <p:cNvPr id="14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789413" y="2163648"/>
            <a:ext cx="2114480" cy="3177731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4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026695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3"/>
          <p:cNvSpPr>
            <a:spLocks noGrp="1"/>
          </p:cNvSpPr>
          <p:nvPr>
            <p:ph type="title"/>
          </p:nvPr>
        </p:nvSpPr>
        <p:spPr>
          <a:xfrm>
            <a:off x="508000" y="450250"/>
            <a:ext cx="11157819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8064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ckUp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 userDrawn="1"/>
        </p:nvGrpSpPr>
        <p:grpSpPr bwMode="auto">
          <a:xfrm>
            <a:off x="4811713" y="1408113"/>
            <a:ext cx="2568575" cy="4786312"/>
            <a:chOff x="6140449" y="1116114"/>
            <a:chExt cx="1927226" cy="3589236"/>
          </a:xfrm>
        </p:grpSpPr>
        <p:sp>
          <p:nvSpPr>
            <p:cNvPr id="6" name="Rectangle 5"/>
            <p:cNvSpPr/>
            <p:nvPr userDrawn="1"/>
          </p:nvSpPr>
          <p:spPr>
            <a:xfrm>
              <a:off x="6211916" y="1630393"/>
              <a:ext cx="1784292" cy="2540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 noEditPoints="1"/>
            </p:cNvSpPr>
            <p:nvPr userDrawn="1"/>
          </p:nvSpPr>
          <p:spPr bwMode="auto">
            <a:xfrm>
              <a:off x="6140449" y="1116114"/>
              <a:ext cx="1927226" cy="3589236"/>
            </a:xfrm>
            <a:custGeom>
              <a:avLst/>
              <a:gdLst>
                <a:gd name="T0" fmla="*/ 2147483646 w 987"/>
                <a:gd name="T1" fmla="*/ 2147483646 h 1840"/>
                <a:gd name="T2" fmla="*/ 2147483646 w 987"/>
                <a:gd name="T3" fmla="*/ 2147483646 h 1840"/>
                <a:gd name="T4" fmla="*/ 2147483646 w 987"/>
                <a:gd name="T5" fmla="*/ 2147483646 h 1840"/>
                <a:gd name="T6" fmla="*/ 2147483646 w 987"/>
                <a:gd name="T7" fmla="*/ 2147483646 h 1840"/>
                <a:gd name="T8" fmla="*/ 2147483646 w 987"/>
                <a:gd name="T9" fmla="*/ 2147483646 h 1840"/>
                <a:gd name="T10" fmla="*/ 2147483646 w 987"/>
                <a:gd name="T11" fmla="*/ 2147483646 h 1840"/>
                <a:gd name="T12" fmla="*/ 2147483646 w 987"/>
                <a:gd name="T13" fmla="*/ 2147483646 h 1840"/>
                <a:gd name="T14" fmla="*/ 2147483646 w 987"/>
                <a:gd name="T15" fmla="*/ 2147483646 h 1840"/>
                <a:gd name="T16" fmla="*/ 2147483646 w 987"/>
                <a:gd name="T17" fmla="*/ 2147483646 h 1840"/>
                <a:gd name="T18" fmla="*/ 2147483646 w 987"/>
                <a:gd name="T19" fmla="*/ 2147483646 h 1840"/>
                <a:gd name="T20" fmla="*/ 2147483646 w 987"/>
                <a:gd name="T21" fmla="*/ 2147483646 h 1840"/>
                <a:gd name="T22" fmla="*/ 2147483646 w 987"/>
                <a:gd name="T23" fmla="*/ 2147483646 h 1840"/>
                <a:gd name="T24" fmla="*/ 2147483646 w 987"/>
                <a:gd name="T25" fmla="*/ 2147483646 h 1840"/>
                <a:gd name="T26" fmla="*/ 2147483646 w 987"/>
                <a:gd name="T27" fmla="*/ 2147483646 h 1840"/>
                <a:gd name="T28" fmla="*/ 2147483646 w 987"/>
                <a:gd name="T29" fmla="*/ 2147483646 h 1840"/>
                <a:gd name="T30" fmla="*/ 2147483646 w 987"/>
                <a:gd name="T31" fmla="*/ 2147483646 h 1840"/>
                <a:gd name="T32" fmla="*/ 2147483646 w 987"/>
                <a:gd name="T33" fmla="*/ 2147483646 h 1840"/>
                <a:gd name="T34" fmla="*/ 2147483646 w 987"/>
                <a:gd name="T35" fmla="*/ 2147483646 h 1840"/>
                <a:gd name="T36" fmla="*/ 2147483646 w 987"/>
                <a:gd name="T37" fmla="*/ 2147483646 h 1840"/>
                <a:gd name="T38" fmla="*/ 2147483646 w 987"/>
                <a:gd name="T39" fmla="*/ 2147483646 h 1840"/>
                <a:gd name="T40" fmla="*/ 2147483646 w 987"/>
                <a:gd name="T41" fmla="*/ 2147483646 h 1840"/>
                <a:gd name="T42" fmla="*/ 2147483646 w 987"/>
                <a:gd name="T43" fmla="*/ 0 h 1840"/>
                <a:gd name="T44" fmla="*/ 2147483646 w 987"/>
                <a:gd name="T45" fmla="*/ 0 h 1840"/>
                <a:gd name="T46" fmla="*/ 0 w 987"/>
                <a:gd name="T47" fmla="*/ 2147483646 h 1840"/>
                <a:gd name="T48" fmla="*/ 0 w 987"/>
                <a:gd name="T49" fmla="*/ 2147483646 h 1840"/>
                <a:gd name="T50" fmla="*/ 2147483646 w 987"/>
                <a:gd name="T51" fmla="*/ 2147483646 h 1840"/>
                <a:gd name="T52" fmla="*/ 2147483646 w 987"/>
                <a:gd name="T53" fmla="*/ 2147483646 h 1840"/>
                <a:gd name="T54" fmla="*/ 2147483646 w 987"/>
                <a:gd name="T55" fmla="*/ 2147483646 h 1840"/>
                <a:gd name="T56" fmla="*/ 2147483646 w 987"/>
                <a:gd name="T57" fmla="*/ 2147483646 h 1840"/>
                <a:gd name="T58" fmla="*/ 2147483646 w 987"/>
                <a:gd name="T59" fmla="*/ 0 h 184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987" h="1840">
                  <a:moveTo>
                    <a:pt x="440" y="1690"/>
                  </a:moveTo>
                  <a:cubicBezTo>
                    <a:pt x="440" y="1690"/>
                    <a:pt x="440" y="1690"/>
                    <a:pt x="440" y="1690"/>
                  </a:cubicBezTo>
                  <a:cubicBezTo>
                    <a:pt x="440" y="1660"/>
                    <a:pt x="464" y="1636"/>
                    <a:pt x="494" y="1636"/>
                  </a:cubicBezTo>
                  <a:cubicBezTo>
                    <a:pt x="523" y="1636"/>
                    <a:pt x="547" y="1660"/>
                    <a:pt x="547" y="1690"/>
                  </a:cubicBezTo>
                  <a:cubicBezTo>
                    <a:pt x="547" y="1690"/>
                    <a:pt x="547" y="1690"/>
                    <a:pt x="547" y="1690"/>
                  </a:cubicBezTo>
                  <a:cubicBezTo>
                    <a:pt x="547" y="1690"/>
                    <a:pt x="547" y="1690"/>
                    <a:pt x="547" y="1690"/>
                  </a:cubicBezTo>
                  <a:cubicBezTo>
                    <a:pt x="547" y="1719"/>
                    <a:pt x="523" y="1743"/>
                    <a:pt x="494" y="1743"/>
                  </a:cubicBezTo>
                  <a:cubicBezTo>
                    <a:pt x="464" y="1743"/>
                    <a:pt x="440" y="1719"/>
                    <a:pt x="440" y="1690"/>
                  </a:cubicBezTo>
                  <a:cubicBezTo>
                    <a:pt x="440" y="1690"/>
                    <a:pt x="440" y="1690"/>
                    <a:pt x="440" y="1690"/>
                  </a:cubicBezTo>
                  <a:moveTo>
                    <a:pt x="65" y="274"/>
                  </a:moveTo>
                  <a:cubicBezTo>
                    <a:pt x="65" y="274"/>
                    <a:pt x="65" y="274"/>
                    <a:pt x="65" y="274"/>
                  </a:cubicBezTo>
                  <a:cubicBezTo>
                    <a:pt x="922" y="274"/>
                    <a:pt x="922" y="274"/>
                    <a:pt x="922" y="274"/>
                  </a:cubicBezTo>
                  <a:cubicBezTo>
                    <a:pt x="922" y="1543"/>
                    <a:pt x="922" y="1543"/>
                    <a:pt x="922" y="1543"/>
                  </a:cubicBezTo>
                  <a:cubicBezTo>
                    <a:pt x="65" y="1543"/>
                    <a:pt x="65" y="1543"/>
                    <a:pt x="65" y="1543"/>
                  </a:cubicBezTo>
                  <a:cubicBezTo>
                    <a:pt x="65" y="274"/>
                    <a:pt x="65" y="274"/>
                    <a:pt x="65" y="274"/>
                  </a:cubicBezTo>
                  <a:moveTo>
                    <a:pt x="355" y="143"/>
                  </a:moveTo>
                  <a:cubicBezTo>
                    <a:pt x="355" y="143"/>
                    <a:pt x="355" y="143"/>
                    <a:pt x="355" y="143"/>
                  </a:cubicBezTo>
                  <a:cubicBezTo>
                    <a:pt x="632" y="143"/>
                    <a:pt x="632" y="143"/>
                    <a:pt x="632" y="143"/>
                  </a:cubicBezTo>
                  <a:cubicBezTo>
                    <a:pt x="632" y="163"/>
                    <a:pt x="632" y="163"/>
                    <a:pt x="632" y="163"/>
                  </a:cubicBezTo>
                  <a:cubicBezTo>
                    <a:pt x="355" y="163"/>
                    <a:pt x="355" y="163"/>
                    <a:pt x="355" y="163"/>
                  </a:cubicBezTo>
                  <a:cubicBezTo>
                    <a:pt x="355" y="143"/>
                    <a:pt x="355" y="143"/>
                    <a:pt x="355" y="143"/>
                  </a:cubicBezTo>
                  <a:moveTo>
                    <a:pt x="891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43" y="0"/>
                    <a:pt x="0" y="42"/>
                    <a:pt x="0" y="92"/>
                  </a:cubicBezTo>
                  <a:cubicBezTo>
                    <a:pt x="0" y="1748"/>
                    <a:pt x="0" y="1748"/>
                    <a:pt x="0" y="1748"/>
                  </a:cubicBezTo>
                  <a:cubicBezTo>
                    <a:pt x="0" y="1798"/>
                    <a:pt x="43" y="1840"/>
                    <a:pt x="96" y="1840"/>
                  </a:cubicBezTo>
                  <a:cubicBezTo>
                    <a:pt x="891" y="1840"/>
                    <a:pt x="891" y="1840"/>
                    <a:pt x="891" y="1840"/>
                  </a:cubicBezTo>
                  <a:cubicBezTo>
                    <a:pt x="944" y="1840"/>
                    <a:pt x="987" y="1798"/>
                    <a:pt x="987" y="1748"/>
                  </a:cubicBezTo>
                  <a:cubicBezTo>
                    <a:pt x="987" y="92"/>
                    <a:pt x="987" y="92"/>
                    <a:pt x="987" y="92"/>
                  </a:cubicBezTo>
                  <a:cubicBezTo>
                    <a:pt x="987" y="41"/>
                    <a:pt x="944" y="0"/>
                    <a:pt x="891" y="0"/>
                  </a:cubicBezTo>
                </a:path>
              </a:pathLst>
            </a:custGeom>
            <a:solidFill>
              <a:srgbClr val="7F81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262626"/>
                </a:solidFill>
              </a:endParaRPr>
            </a:p>
          </p:txBody>
        </p:sp>
      </p:grpSp>
      <p:sp>
        <p:nvSpPr>
          <p:cNvPr id="20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978400" y="2092315"/>
            <a:ext cx="2235200" cy="3359151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4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3"/>
          <p:cNvSpPr>
            <a:spLocks noGrp="1"/>
          </p:cNvSpPr>
          <p:nvPr>
            <p:ph type="title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3800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028D-AE57-4497-82BF-231E3D2BC61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198774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ockUp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 userDrawn="1"/>
        </p:nvGrpSpPr>
        <p:grpSpPr bwMode="auto">
          <a:xfrm>
            <a:off x="0" y="1817688"/>
            <a:ext cx="7083425" cy="3609975"/>
            <a:chOff x="0" y="1363511"/>
            <a:chExt cx="5312548" cy="2706707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3159650"/>
              <a:ext cx="2620556" cy="38327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grpSp>
          <p:nvGrpSpPr>
            <p:cNvPr id="7" name="Group 6"/>
            <p:cNvGrpSpPr>
              <a:grpSpLocks/>
            </p:cNvGrpSpPr>
            <p:nvPr userDrawn="1"/>
          </p:nvGrpSpPr>
          <p:grpSpPr bwMode="auto">
            <a:xfrm>
              <a:off x="0" y="1363511"/>
              <a:ext cx="5312548" cy="2706707"/>
              <a:chOff x="0" y="1363511"/>
              <a:chExt cx="5312548" cy="2706707"/>
            </a:xfrm>
          </p:grpSpPr>
          <p:grpSp>
            <p:nvGrpSpPr>
              <p:cNvPr id="10" name="Group 7"/>
              <p:cNvGrpSpPr>
                <a:grpSpLocks/>
              </p:cNvGrpSpPr>
              <p:nvPr userDrawn="1"/>
            </p:nvGrpSpPr>
            <p:grpSpPr bwMode="auto">
              <a:xfrm>
                <a:off x="0" y="1363511"/>
                <a:ext cx="4690917" cy="1150090"/>
                <a:chOff x="0" y="1363511"/>
                <a:chExt cx="4690917" cy="1828800"/>
              </a:xfrm>
            </p:grpSpPr>
            <p:sp>
              <p:nvSpPr>
                <p:cNvPr id="18" name="Rectangle 17"/>
                <p:cNvSpPr/>
                <p:nvPr userDrawn="1"/>
              </p:nvSpPr>
              <p:spPr>
                <a:xfrm>
                  <a:off x="0" y="2582419"/>
                  <a:ext cx="2620556" cy="609454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" name="Pentagon 9"/>
                <p:cNvSpPr/>
                <p:nvPr userDrawn="1"/>
              </p:nvSpPr>
              <p:spPr>
                <a:xfrm>
                  <a:off x="2620556" y="1363511"/>
                  <a:ext cx="2070489" cy="1828362"/>
                </a:xfrm>
                <a:custGeom>
                  <a:avLst/>
                  <a:gdLst>
                    <a:gd name="connsiteX0" fmla="*/ 0 w 1981200"/>
                    <a:gd name="connsiteY0" fmla="*/ 0 h 609600"/>
                    <a:gd name="connsiteX1" fmla="*/ 1676400 w 1981200"/>
                    <a:gd name="connsiteY1" fmla="*/ 0 h 609600"/>
                    <a:gd name="connsiteX2" fmla="*/ 1981200 w 1981200"/>
                    <a:gd name="connsiteY2" fmla="*/ 304800 h 609600"/>
                    <a:gd name="connsiteX3" fmla="*/ 1676400 w 1981200"/>
                    <a:gd name="connsiteY3" fmla="*/ 609600 h 609600"/>
                    <a:gd name="connsiteX4" fmla="*/ 0 w 1981200"/>
                    <a:gd name="connsiteY4" fmla="*/ 609600 h 609600"/>
                    <a:gd name="connsiteX5" fmla="*/ 0 w 1981200"/>
                    <a:gd name="connsiteY5" fmla="*/ 0 h 609600"/>
                    <a:gd name="connsiteX0" fmla="*/ 0 w 1981200"/>
                    <a:gd name="connsiteY0" fmla="*/ 1219200 h 1828800"/>
                    <a:gd name="connsiteX1" fmla="*/ 1587500 w 1981200"/>
                    <a:gd name="connsiteY1" fmla="*/ 0 h 1828800"/>
                    <a:gd name="connsiteX2" fmla="*/ 1981200 w 1981200"/>
                    <a:gd name="connsiteY2" fmla="*/ 1524000 h 1828800"/>
                    <a:gd name="connsiteX3" fmla="*/ 1676400 w 1981200"/>
                    <a:gd name="connsiteY3" fmla="*/ 1828800 h 1828800"/>
                    <a:gd name="connsiteX4" fmla="*/ 0 w 1981200"/>
                    <a:gd name="connsiteY4" fmla="*/ 1828800 h 1828800"/>
                    <a:gd name="connsiteX5" fmla="*/ 0 w 1981200"/>
                    <a:gd name="connsiteY5" fmla="*/ 1219200 h 1828800"/>
                    <a:gd name="connsiteX0" fmla="*/ 0 w 2070100"/>
                    <a:gd name="connsiteY0" fmla="*/ 1219200 h 1828800"/>
                    <a:gd name="connsiteX1" fmla="*/ 1587500 w 2070100"/>
                    <a:gd name="connsiteY1" fmla="*/ 0 h 1828800"/>
                    <a:gd name="connsiteX2" fmla="*/ 2070100 w 2070100"/>
                    <a:gd name="connsiteY2" fmla="*/ 127000 h 1828800"/>
                    <a:gd name="connsiteX3" fmla="*/ 1676400 w 2070100"/>
                    <a:gd name="connsiteY3" fmla="*/ 1828800 h 1828800"/>
                    <a:gd name="connsiteX4" fmla="*/ 0 w 2070100"/>
                    <a:gd name="connsiteY4" fmla="*/ 1828800 h 1828800"/>
                    <a:gd name="connsiteX5" fmla="*/ 0 w 2070100"/>
                    <a:gd name="connsiteY5" fmla="*/ 1219200 h 1828800"/>
                    <a:gd name="connsiteX0" fmla="*/ 0 w 2070100"/>
                    <a:gd name="connsiteY0" fmla="*/ 1219200 h 1828800"/>
                    <a:gd name="connsiteX1" fmla="*/ 1587500 w 2070100"/>
                    <a:gd name="connsiteY1" fmla="*/ 0 h 1828800"/>
                    <a:gd name="connsiteX2" fmla="*/ 2070100 w 2070100"/>
                    <a:gd name="connsiteY2" fmla="*/ 127000 h 1828800"/>
                    <a:gd name="connsiteX3" fmla="*/ 1955800 w 2070100"/>
                    <a:gd name="connsiteY3" fmla="*/ 609600 h 1828800"/>
                    <a:gd name="connsiteX4" fmla="*/ 0 w 2070100"/>
                    <a:gd name="connsiteY4" fmla="*/ 1828800 h 1828800"/>
                    <a:gd name="connsiteX5" fmla="*/ 0 w 2070100"/>
                    <a:gd name="connsiteY5" fmla="*/ 1219200 h 1828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70100" h="1828800">
                      <a:moveTo>
                        <a:pt x="0" y="1219200"/>
                      </a:moveTo>
                      <a:lnTo>
                        <a:pt x="1587500" y="0"/>
                      </a:lnTo>
                      <a:lnTo>
                        <a:pt x="2070100" y="127000"/>
                      </a:lnTo>
                      <a:lnTo>
                        <a:pt x="1955800" y="609600"/>
                      </a:lnTo>
                      <a:lnTo>
                        <a:pt x="0" y="1828800"/>
                      </a:lnTo>
                      <a:lnTo>
                        <a:pt x="0" y="1219200"/>
                      </a:ln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1" name="Group 8"/>
              <p:cNvGrpSpPr>
                <a:grpSpLocks/>
              </p:cNvGrpSpPr>
              <p:nvPr userDrawn="1"/>
            </p:nvGrpSpPr>
            <p:grpSpPr bwMode="auto">
              <a:xfrm>
                <a:off x="0" y="1842991"/>
                <a:ext cx="5071917" cy="1181276"/>
                <a:chOff x="0" y="1949301"/>
                <a:chExt cx="5071917" cy="1443189"/>
              </a:xfrm>
            </p:grpSpPr>
            <p:sp>
              <p:nvSpPr>
                <p:cNvPr id="16" name="Rectangle 15"/>
                <p:cNvSpPr/>
                <p:nvPr userDrawn="1"/>
              </p:nvSpPr>
              <p:spPr>
                <a:xfrm>
                  <a:off x="0" y="2923861"/>
                  <a:ext cx="2620556" cy="468251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" name="Pentagon 9"/>
                <p:cNvSpPr/>
                <p:nvPr userDrawn="1"/>
              </p:nvSpPr>
              <p:spPr>
                <a:xfrm>
                  <a:off x="2620556" y="1949550"/>
                  <a:ext cx="2451487" cy="1442562"/>
                </a:xfrm>
                <a:custGeom>
                  <a:avLst/>
                  <a:gdLst>
                    <a:gd name="connsiteX0" fmla="*/ 0 w 1981200"/>
                    <a:gd name="connsiteY0" fmla="*/ 0 h 609600"/>
                    <a:gd name="connsiteX1" fmla="*/ 1676400 w 1981200"/>
                    <a:gd name="connsiteY1" fmla="*/ 0 h 609600"/>
                    <a:gd name="connsiteX2" fmla="*/ 1981200 w 1981200"/>
                    <a:gd name="connsiteY2" fmla="*/ 304800 h 609600"/>
                    <a:gd name="connsiteX3" fmla="*/ 1676400 w 1981200"/>
                    <a:gd name="connsiteY3" fmla="*/ 609600 h 609600"/>
                    <a:gd name="connsiteX4" fmla="*/ 0 w 1981200"/>
                    <a:gd name="connsiteY4" fmla="*/ 609600 h 609600"/>
                    <a:gd name="connsiteX5" fmla="*/ 0 w 1981200"/>
                    <a:gd name="connsiteY5" fmla="*/ 0 h 609600"/>
                    <a:gd name="connsiteX0" fmla="*/ 0 w 1981200"/>
                    <a:gd name="connsiteY0" fmla="*/ 1219200 h 1828800"/>
                    <a:gd name="connsiteX1" fmla="*/ 1587500 w 1981200"/>
                    <a:gd name="connsiteY1" fmla="*/ 0 h 1828800"/>
                    <a:gd name="connsiteX2" fmla="*/ 1981200 w 1981200"/>
                    <a:gd name="connsiteY2" fmla="*/ 1524000 h 1828800"/>
                    <a:gd name="connsiteX3" fmla="*/ 1676400 w 1981200"/>
                    <a:gd name="connsiteY3" fmla="*/ 1828800 h 1828800"/>
                    <a:gd name="connsiteX4" fmla="*/ 0 w 1981200"/>
                    <a:gd name="connsiteY4" fmla="*/ 1828800 h 1828800"/>
                    <a:gd name="connsiteX5" fmla="*/ 0 w 1981200"/>
                    <a:gd name="connsiteY5" fmla="*/ 1219200 h 1828800"/>
                    <a:gd name="connsiteX0" fmla="*/ 0 w 2070100"/>
                    <a:gd name="connsiteY0" fmla="*/ 1219200 h 1828800"/>
                    <a:gd name="connsiteX1" fmla="*/ 1587500 w 2070100"/>
                    <a:gd name="connsiteY1" fmla="*/ 0 h 1828800"/>
                    <a:gd name="connsiteX2" fmla="*/ 2070100 w 2070100"/>
                    <a:gd name="connsiteY2" fmla="*/ 127000 h 1828800"/>
                    <a:gd name="connsiteX3" fmla="*/ 1676400 w 2070100"/>
                    <a:gd name="connsiteY3" fmla="*/ 1828800 h 1828800"/>
                    <a:gd name="connsiteX4" fmla="*/ 0 w 2070100"/>
                    <a:gd name="connsiteY4" fmla="*/ 1828800 h 1828800"/>
                    <a:gd name="connsiteX5" fmla="*/ 0 w 2070100"/>
                    <a:gd name="connsiteY5" fmla="*/ 1219200 h 1828800"/>
                    <a:gd name="connsiteX0" fmla="*/ 0 w 2070100"/>
                    <a:gd name="connsiteY0" fmla="*/ 1219200 h 1828800"/>
                    <a:gd name="connsiteX1" fmla="*/ 1587500 w 2070100"/>
                    <a:gd name="connsiteY1" fmla="*/ 0 h 1828800"/>
                    <a:gd name="connsiteX2" fmla="*/ 2070100 w 2070100"/>
                    <a:gd name="connsiteY2" fmla="*/ 127000 h 1828800"/>
                    <a:gd name="connsiteX3" fmla="*/ 1955800 w 2070100"/>
                    <a:gd name="connsiteY3" fmla="*/ 609600 h 1828800"/>
                    <a:gd name="connsiteX4" fmla="*/ 0 w 2070100"/>
                    <a:gd name="connsiteY4" fmla="*/ 1828800 h 1828800"/>
                    <a:gd name="connsiteX5" fmla="*/ 0 w 2070100"/>
                    <a:gd name="connsiteY5" fmla="*/ 1219200 h 1828800"/>
                    <a:gd name="connsiteX0" fmla="*/ 0 w 2451100"/>
                    <a:gd name="connsiteY0" fmla="*/ 1219200 h 1828800"/>
                    <a:gd name="connsiteX1" fmla="*/ 1587500 w 2451100"/>
                    <a:gd name="connsiteY1" fmla="*/ 0 h 1828800"/>
                    <a:gd name="connsiteX2" fmla="*/ 2451100 w 2451100"/>
                    <a:gd name="connsiteY2" fmla="*/ 93941 h 1828800"/>
                    <a:gd name="connsiteX3" fmla="*/ 1955800 w 2451100"/>
                    <a:gd name="connsiteY3" fmla="*/ 609600 h 1828800"/>
                    <a:gd name="connsiteX4" fmla="*/ 0 w 2451100"/>
                    <a:gd name="connsiteY4" fmla="*/ 1828800 h 1828800"/>
                    <a:gd name="connsiteX5" fmla="*/ 0 w 2451100"/>
                    <a:gd name="connsiteY5" fmla="*/ 1219200 h 1828800"/>
                    <a:gd name="connsiteX0" fmla="*/ 0 w 2451100"/>
                    <a:gd name="connsiteY0" fmla="*/ 1367968 h 1977568"/>
                    <a:gd name="connsiteX1" fmla="*/ 1993900 w 2451100"/>
                    <a:gd name="connsiteY1" fmla="*/ 0 h 1977568"/>
                    <a:gd name="connsiteX2" fmla="*/ 2451100 w 2451100"/>
                    <a:gd name="connsiteY2" fmla="*/ 242709 h 1977568"/>
                    <a:gd name="connsiteX3" fmla="*/ 1955800 w 2451100"/>
                    <a:gd name="connsiteY3" fmla="*/ 758368 h 1977568"/>
                    <a:gd name="connsiteX4" fmla="*/ 0 w 2451100"/>
                    <a:gd name="connsiteY4" fmla="*/ 1977568 h 1977568"/>
                    <a:gd name="connsiteX5" fmla="*/ 0 w 2451100"/>
                    <a:gd name="connsiteY5" fmla="*/ 1367968 h 1977568"/>
                    <a:gd name="connsiteX0" fmla="*/ 0 w 2451100"/>
                    <a:gd name="connsiteY0" fmla="*/ 1367968 h 1977568"/>
                    <a:gd name="connsiteX1" fmla="*/ 1993900 w 2451100"/>
                    <a:gd name="connsiteY1" fmla="*/ 0 h 1977568"/>
                    <a:gd name="connsiteX2" fmla="*/ 2451100 w 2451100"/>
                    <a:gd name="connsiteY2" fmla="*/ 242709 h 1977568"/>
                    <a:gd name="connsiteX3" fmla="*/ 2247900 w 2451100"/>
                    <a:gd name="connsiteY3" fmla="*/ 741838 h 1977568"/>
                    <a:gd name="connsiteX4" fmla="*/ 0 w 2451100"/>
                    <a:gd name="connsiteY4" fmla="*/ 1977568 h 1977568"/>
                    <a:gd name="connsiteX5" fmla="*/ 0 w 2451100"/>
                    <a:gd name="connsiteY5" fmla="*/ 1367968 h 1977568"/>
                    <a:gd name="connsiteX0" fmla="*/ 0 w 2451100"/>
                    <a:gd name="connsiteY0" fmla="*/ 1268790 h 1878390"/>
                    <a:gd name="connsiteX1" fmla="*/ 1993900 w 2451100"/>
                    <a:gd name="connsiteY1" fmla="*/ 0 h 1878390"/>
                    <a:gd name="connsiteX2" fmla="*/ 2451100 w 2451100"/>
                    <a:gd name="connsiteY2" fmla="*/ 143531 h 1878390"/>
                    <a:gd name="connsiteX3" fmla="*/ 2247900 w 2451100"/>
                    <a:gd name="connsiteY3" fmla="*/ 642660 h 1878390"/>
                    <a:gd name="connsiteX4" fmla="*/ 0 w 2451100"/>
                    <a:gd name="connsiteY4" fmla="*/ 1878390 h 1878390"/>
                    <a:gd name="connsiteX5" fmla="*/ 0 w 2451100"/>
                    <a:gd name="connsiteY5" fmla="*/ 1268790 h 1878390"/>
                    <a:gd name="connsiteX0" fmla="*/ 0 w 2451100"/>
                    <a:gd name="connsiteY0" fmla="*/ 1268790 h 1878390"/>
                    <a:gd name="connsiteX1" fmla="*/ 1993900 w 2451100"/>
                    <a:gd name="connsiteY1" fmla="*/ 0 h 1878390"/>
                    <a:gd name="connsiteX2" fmla="*/ 2451100 w 2451100"/>
                    <a:gd name="connsiteY2" fmla="*/ 143531 h 1878390"/>
                    <a:gd name="connsiteX3" fmla="*/ 2181225 w 2451100"/>
                    <a:gd name="connsiteY3" fmla="*/ 803825 h 1878390"/>
                    <a:gd name="connsiteX4" fmla="*/ 0 w 2451100"/>
                    <a:gd name="connsiteY4" fmla="*/ 1878390 h 1878390"/>
                    <a:gd name="connsiteX5" fmla="*/ 0 w 2451100"/>
                    <a:gd name="connsiteY5" fmla="*/ 1268790 h 18783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51100" h="1878390">
                      <a:moveTo>
                        <a:pt x="0" y="1268790"/>
                      </a:moveTo>
                      <a:lnTo>
                        <a:pt x="1993900" y="0"/>
                      </a:lnTo>
                      <a:lnTo>
                        <a:pt x="2451100" y="143531"/>
                      </a:lnTo>
                      <a:lnTo>
                        <a:pt x="2181225" y="803825"/>
                      </a:lnTo>
                      <a:lnTo>
                        <a:pt x="0" y="1878390"/>
                      </a:lnTo>
                      <a:lnTo>
                        <a:pt x="0" y="126879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2" name="Pentagon 9"/>
              <p:cNvSpPr/>
              <p:nvPr userDrawn="1"/>
            </p:nvSpPr>
            <p:spPr>
              <a:xfrm>
                <a:off x="2620556" y="2456192"/>
                <a:ext cx="2691992" cy="1086729"/>
              </a:xfrm>
              <a:custGeom>
                <a:avLst/>
                <a:gdLst>
                  <a:gd name="connsiteX0" fmla="*/ 0 w 1981200"/>
                  <a:gd name="connsiteY0" fmla="*/ 0 h 609600"/>
                  <a:gd name="connsiteX1" fmla="*/ 1676400 w 1981200"/>
                  <a:gd name="connsiteY1" fmla="*/ 0 h 609600"/>
                  <a:gd name="connsiteX2" fmla="*/ 1981200 w 1981200"/>
                  <a:gd name="connsiteY2" fmla="*/ 304800 h 609600"/>
                  <a:gd name="connsiteX3" fmla="*/ 1676400 w 1981200"/>
                  <a:gd name="connsiteY3" fmla="*/ 609600 h 609600"/>
                  <a:gd name="connsiteX4" fmla="*/ 0 w 1981200"/>
                  <a:gd name="connsiteY4" fmla="*/ 609600 h 609600"/>
                  <a:gd name="connsiteX5" fmla="*/ 0 w 1981200"/>
                  <a:gd name="connsiteY5" fmla="*/ 0 h 609600"/>
                  <a:gd name="connsiteX0" fmla="*/ 0 w 1981200"/>
                  <a:gd name="connsiteY0" fmla="*/ 1219200 h 1828800"/>
                  <a:gd name="connsiteX1" fmla="*/ 1587500 w 1981200"/>
                  <a:gd name="connsiteY1" fmla="*/ 0 h 1828800"/>
                  <a:gd name="connsiteX2" fmla="*/ 1981200 w 1981200"/>
                  <a:gd name="connsiteY2" fmla="*/ 1524000 h 1828800"/>
                  <a:gd name="connsiteX3" fmla="*/ 1676400 w 1981200"/>
                  <a:gd name="connsiteY3" fmla="*/ 1828800 h 1828800"/>
                  <a:gd name="connsiteX4" fmla="*/ 0 w 1981200"/>
                  <a:gd name="connsiteY4" fmla="*/ 1828800 h 1828800"/>
                  <a:gd name="connsiteX5" fmla="*/ 0 w 1981200"/>
                  <a:gd name="connsiteY5" fmla="*/ 1219200 h 1828800"/>
                  <a:gd name="connsiteX0" fmla="*/ 0 w 2070100"/>
                  <a:gd name="connsiteY0" fmla="*/ 1219200 h 1828800"/>
                  <a:gd name="connsiteX1" fmla="*/ 1587500 w 2070100"/>
                  <a:gd name="connsiteY1" fmla="*/ 0 h 1828800"/>
                  <a:gd name="connsiteX2" fmla="*/ 2070100 w 2070100"/>
                  <a:gd name="connsiteY2" fmla="*/ 127000 h 1828800"/>
                  <a:gd name="connsiteX3" fmla="*/ 1676400 w 2070100"/>
                  <a:gd name="connsiteY3" fmla="*/ 1828800 h 1828800"/>
                  <a:gd name="connsiteX4" fmla="*/ 0 w 2070100"/>
                  <a:gd name="connsiteY4" fmla="*/ 1828800 h 1828800"/>
                  <a:gd name="connsiteX5" fmla="*/ 0 w 2070100"/>
                  <a:gd name="connsiteY5" fmla="*/ 1219200 h 1828800"/>
                  <a:gd name="connsiteX0" fmla="*/ 0 w 2070100"/>
                  <a:gd name="connsiteY0" fmla="*/ 1219200 h 1828800"/>
                  <a:gd name="connsiteX1" fmla="*/ 1587500 w 2070100"/>
                  <a:gd name="connsiteY1" fmla="*/ 0 h 1828800"/>
                  <a:gd name="connsiteX2" fmla="*/ 2070100 w 2070100"/>
                  <a:gd name="connsiteY2" fmla="*/ 127000 h 1828800"/>
                  <a:gd name="connsiteX3" fmla="*/ 1955800 w 2070100"/>
                  <a:gd name="connsiteY3" fmla="*/ 609600 h 1828800"/>
                  <a:gd name="connsiteX4" fmla="*/ 0 w 2070100"/>
                  <a:gd name="connsiteY4" fmla="*/ 1828800 h 1828800"/>
                  <a:gd name="connsiteX5" fmla="*/ 0 w 2070100"/>
                  <a:gd name="connsiteY5" fmla="*/ 1219200 h 1828800"/>
                  <a:gd name="connsiteX0" fmla="*/ 0 w 2451100"/>
                  <a:gd name="connsiteY0" fmla="*/ 1219200 h 1828800"/>
                  <a:gd name="connsiteX1" fmla="*/ 1587500 w 2451100"/>
                  <a:gd name="connsiteY1" fmla="*/ 0 h 1828800"/>
                  <a:gd name="connsiteX2" fmla="*/ 2451100 w 2451100"/>
                  <a:gd name="connsiteY2" fmla="*/ 93941 h 1828800"/>
                  <a:gd name="connsiteX3" fmla="*/ 1955800 w 2451100"/>
                  <a:gd name="connsiteY3" fmla="*/ 609600 h 1828800"/>
                  <a:gd name="connsiteX4" fmla="*/ 0 w 2451100"/>
                  <a:gd name="connsiteY4" fmla="*/ 1828800 h 1828800"/>
                  <a:gd name="connsiteX5" fmla="*/ 0 w 2451100"/>
                  <a:gd name="connsiteY5" fmla="*/ 1219200 h 1828800"/>
                  <a:gd name="connsiteX0" fmla="*/ 0 w 2451100"/>
                  <a:gd name="connsiteY0" fmla="*/ 1367968 h 1977568"/>
                  <a:gd name="connsiteX1" fmla="*/ 1993900 w 2451100"/>
                  <a:gd name="connsiteY1" fmla="*/ 0 h 1977568"/>
                  <a:gd name="connsiteX2" fmla="*/ 2451100 w 2451100"/>
                  <a:gd name="connsiteY2" fmla="*/ 242709 h 1977568"/>
                  <a:gd name="connsiteX3" fmla="*/ 1955800 w 2451100"/>
                  <a:gd name="connsiteY3" fmla="*/ 758368 h 1977568"/>
                  <a:gd name="connsiteX4" fmla="*/ 0 w 2451100"/>
                  <a:gd name="connsiteY4" fmla="*/ 1977568 h 1977568"/>
                  <a:gd name="connsiteX5" fmla="*/ 0 w 2451100"/>
                  <a:gd name="connsiteY5" fmla="*/ 1367968 h 1977568"/>
                  <a:gd name="connsiteX0" fmla="*/ 0 w 2451100"/>
                  <a:gd name="connsiteY0" fmla="*/ 1367968 h 1977568"/>
                  <a:gd name="connsiteX1" fmla="*/ 1993900 w 2451100"/>
                  <a:gd name="connsiteY1" fmla="*/ 0 h 1977568"/>
                  <a:gd name="connsiteX2" fmla="*/ 2451100 w 2451100"/>
                  <a:gd name="connsiteY2" fmla="*/ 242709 h 1977568"/>
                  <a:gd name="connsiteX3" fmla="*/ 2247900 w 2451100"/>
                  <a:gd name="connsiteY3" fmla="*/ 741838 h 1977568"/>
                  <a:gd name="connsiteX4" fmla="*/ 0 w 2451100"/>
                  <a:gd name="connsiteY4" fmla="*/ 1977568 h 1977568"/>
                  <a:gd name="connsiteX5" fmla="*/ 0 w 2451100"/>
                  <a:gd name="connsiteY5" fmla="*/ 1367968 h 1977568"/>
                  <a:gd name="connsiteX0" fmla="*/ 0 w 2451100"/>
                  <a:gd name="connsiteY0" fmla="*/ 1268790 h 1878390"/>
                  <a:gd name="connsiteX1" fmla="*/ 1993900 w 2451100"/>
                  <a:gd name="connsiteY1" fmla="*/ 0 h 1878390"/>
                  <a:gd name="connsiteX2" fmla="*/ 2451100 w 2451100"/>
                  <a:gd name="connsiteY2" fmla="*/ 143531 h 1878390"/>
                  <a:gd name="connsiteX3" fmla="*/ 2247900 w 2451100"/>
                  <a:gd name="connsiteY3" fmla="*/ 642660 h 1878390"/>
                  <a:gd name="connsiteX4" fmla="*/ 0 w 2451100"/>
                  <a:gd name="connsiteY4" fmla="*/ 1878390 h 1878390"/>
                  <a:gd name="connsiteX5" fmla="*/ 0 w 2451100"/>
                  <a:gd name="connsiteY5" fmla="*/ 1268790 h 1878390"/>
                  <a:gd name="connsiteX0" fmla="*/ 0 w 2451100"/>
                  <a:gd name="connsiteY0" fmla="*/ 1268790 h 1878390"/>
                  <a:gd name="connsiteX1" fmla="*/ 1993900 w 2451100"/>
                  <a:gd name="connsiteY1" fmla="*/ 0 h 1878390"/>
                  <a:gd name="connsiteX2" fmla="*/ 2451100 w 2451100"/>
                  <a:gd name="connsiteY2" fmla="*/ 143531 h 1878390"/>
                  <a:gd name="connsiteX3" fmla="*/ 2181225 w 2451100"/>
                  <a:gd name="connsiteY3" fmla="*/ 803825 h 1878390"/>
                  <a:gd name="connsiteX4" fmla="*/ 0 w 2451100"/>
                  <a:gd name="connsiteY4" fmla="*/ 1878390 h 1878390"/>
                  <a:gd name="connsiteX5" fmla="*/ 0 w 2451100"/>
                  <a:gd name="connsiteY5" fmla="*/ 1268790 h 1878390"/>
                  <a:gd name="connsiteX0" fmla="*/ 0 w 3192246"/>
                  <a:gd name="connsiteY0" fmla="*/ 1268790 h 1878390"/>
                  <a:gd name="connsiteX1" fmla="*/ 1993900 w 3192246"/>
                  <a:gd name="connsiteY1" fmla="*/ 0 h 1878390"/>
                  <a:gd name="connsiteX2" fmla="*/ 3192246 w 3192246"/>
                  <a:gd name="connsiteY2" fmla="*/ 43309 h 1878390"/>
                  <a:gd name="connsiteX3" fmla="*/ 2181225 w 3192246"/>
                  <a:gd name="connsiteY3" fmla="*/ 803825 h 1878390"/>
                  <a:gd name="connsiteX4" fmla="*/ 0 w 3192246"/>
                  <a:gd name="connsiteY4" fmla="*/ 1878390 h 1878390"/>
                  <a:gd name="connsiteX5" fmla="*/ 0 w 3192246"/>
                  <a:gd name="connsiteY5" fmla="*/ 1268790 h 1878390"/>
                  <a:gd name="connsiteX0" fmla="*/ 0 w 3192246"/>
                  <a:gd name="connsiteY0" fmla="*/ 1225481 h 1835081"/>
                  <a:gd name="connsiteX1" fmla="*/ 2253782 w 3192246"/>
                  <a:gd name="connsiteY1" fmla="*/ 107025 h 1835081"/>
                  <a:gd name="connsiteX2" fmla="*/ 3192246 w 3192246"/>
                  <a:gd name="connsiteY2" fmla="*/ 0 h 1835081"/>
                  <a:gd name="connsiteX3" fmla="*/ 2181225 w 3192246"/>
                  <a:gd name="connsiteY3" fmla="*/ 760516 h 1835081"/>
                  <a:gd name="connsiteX4" fmla="*/ 0 w 3192246"/>
                  <a:gd name="connsiteY4" fmla="*/ 1835081 h 1835081"/>
                  <a:gd name="connsiteX5" fmla="*/ 0 w 3192246"/>
                  <a:gd name="connsiteY5" fmla="*/ 1225481 h 1835081"/>
                  <a:gd name="connsiteX0" fmla="*/ 0 w 3192246"/>
                  <a:gd name="connsiteY0" fmla="*/ 1225481 h 1835081"/>
                  <a:gd name="connsiteX1" fmla="*/ 2253782 w 3192246"/>
                  <a:gd name="connsiteY1" fmla="*/ 107025 h 1835081"/>
                  <a:gd name="connsiteX2" fmla="*/ 3192246 w 3192246"/>
                  <a:gd name="connsiteY2" fmla="*/ 0 h 1835081"/>
                  <a:gd name="connsiteX3" fmla="*/ 2777991 w 3192246"/>
                  <a:gd name="connsiteY3" fmla="*/ 823156 h 1835081"/>
                  <a:gd name="connsiteX4" fmla="*/ 0 w 3192246"/>
                  <a:gd name="connsiteY4" fmla="*/ 1835081 h 1835081"/>
                  <a:gd name="connsiteX5" fmla="*/ 0 w 3192246"/>
                  <a:gd name="connsiteY5" fmla="*/ 1225481 h 1835081"/>
                  <a:gd name="connsiteX0" fmla="*/ 0 w 3192246"/>
                  <a:gd name="connsiteY0" fmla="*/ 1225481 h 1835081"/>
                  <a:gd name="connsiteX1" fmla="*/ 2253782 w 3192246"/>
                  <a:gd name="connsiteY1" fmla="*/ 107025 h 1835081"/>
                  <a:gd name="connsiteX2" fmla="*/ 3192246 w 3192246"/>
                  <a:gd name="connsiteY2" fmla="*/ 0 h 1835081"/>
                  <a:gd name="connsiteX3" fmla="*/ 2575860 w 3192246"/>
                  <a:gd name="connsiteY3" fmla="*/ 885794 h 1835081"/>
                  <a:gd name="connsiteX4" fmla="*/ 0 w 3192246"/>
                  <a:gd name="connsiteY4" fmla="*/ 1835081 h 1835081"/>
                  <a:gd name="connsiteX5" fmla="*/ 0 w 3192246"/>
                  <a:gd name="connsiteY5" fmla="*/ 1225481 h 1835081"/>
                  <a:gd name="connsiteX0" fmla="*/ 0 w 2941989"/>
                  <a:gd name="connsiteY0" fmla="*/ 1125259 h 1734859"/>
                  <a:gd name="connsiteX1" fmla="*/ 2253782 w 2941989"/>
                  <a:gd name="connsiteY1" fmla="*/ 6803 h 1734859"/>
                  <a:gd name="connsiteX2" fmla="*/ 2941989 w 2941989"/>
                  <a:gd name="connsiteY2" fmla="*/ 0 h 1734859"/>
                  <a:gd name="connsiteX3" fmla="*/ 2575860 w 2941989"/>
                  <a:gd name="connsiteY3" fmla="*/ 785572 h 1734859"/>
                  <a:gd name="connsiteX4" fmla="*/ 0 w 2941989"/>
                  <a:gd name="connsiteY4" fmla="*/ 1734859 h 1734859"/>
                  <a:gd name="connsiteX5" fmla="*/ 0 w 2941989"/>
                  <a:gd name="connsiteY5" fmla="*/ 1125259 h 1734859"/>
                  <a:gd name="connsiteX0" fmla="*/ 0 w 2941989"/>
                  <a:gd name="connsiteY0" fmla="*/ 1125259 h 1734859"/>
                  <a:gd name="connsiteX1" fmla="*/ 2253782 w 2941989"/>
                  <a:gd name="connsiteY1" fmla="*/ 6803 h 1734859"/>
                  <a:gd name="connsiteX2" fmla="*/ 2941989 w 2941989"/>
                  <a:gd name="connsiteY2" fmla="*/ 0 h 1734859"/>
                  <a:gd name="connsiteX3" fmla="*/ 2441106 w 2941989"/>
                  <a:gd name="connsiteY3" fmla="*/ 877406 h 1734859"/>
                  <a:gd name="connsiteX4" fmla="*/ 0 w 2941989"/>
                  <a:gd name="connsiteY4" fmla="*/ 1734859 h 1734859"/>
                  <a:gd name="connsiteX5" fmla="*/ 0 w 2941989"/>
                  <a:gd name="connsiteY5" fmla="*/ 1125259 h 1734859"/>
                  <a:gd name="connsiteX0" fmla="*/ 0 w 2797610"/>
                  <a:gd name="connsiteY0" fmla="*/ 1118456 h 1728056"/>
                  <a:gd name="connsiteX1" fmla="*/ 2253782 w 2797610"/>
                  <a:gd name="connsiteY1" fmla="*/ 0 h 1728056"/>
                  <a:gd name="connsiteX2" fmla="*/ 2797610 w 2797610"/>
                  <a:gd name="connsiteY2" fmla="*/ 100336 h 1728056"/>
                  <a:gd name="connsiteX3" fmla="*/ 2441106 w 2797610"/>
                  <a:gd name="connsiteY3" fmla="*/ 870603 h 1728056"/>
                  <a:gd name="connsiteX4" fmla="*/ 0 w 2797610"/>
                  <a:gd name="connsiteY4" fmla="*/ 1728056 h 1728056"/>
                  <a:gd name="connsiteX5" fmla="*/ 0 w 2797610"/>
                  <a:gd name="connsiteY5" fmla="*/ 1118456 h 1728056"/>
                  <a:gd name="connsiteX0" fmla="*/ 0 w 2691732"/>
                  <a:gd name="connsiteY0" fmla="*/ 1118456 h 1728056"/>
                  <a:gd name="connsiteX1" fmla="*/ 2253782 w 2691732"/>
                  <a:gd name="connsiteY1" fmla="*/ 0 h 1728056"/>
                  <a:gd name="connsiteX2" fmla="*/ 2691732 w 2691732"/>
                  <a:gd name="connsiteY2" fmla="*/ 253392 h 1728056"/>
                  <a:gd name="connsiteX3" fmla="*/ 2441106 w 2691732"/>
                  <a:gd name="connsiteY3" fmla="*/ 870603 h 1728056"/>
                  <a:gd name="connsiteX4" fmla="*/ 0 w 2691732"/>
                  <a:gd name="connsiteY4" fmla="*/ 1728056 h 1728056"/>
                  <a:gd name="connsiteX5" fmla="*/ 0 w 2691732"/>
                  <a:gd name="connsiteY5" fmla="*/ 1118456 h 1728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91732" h="1728056">
                    <a:moveTo>
                      <a:pt x="0" y="1118456"/>
                    </a:moveTo>
                    <a:lnTo>
                      <a:pt x="2253782" y="0"/>
                    </a:lnTo>
                    <a:lnTo>
                      <a:pt x="2691732" y="253392"/>
                    </a:lnTo>
                    <a:lnTo>
                      <a:pt x="2441106" y="870603"/>
                    </a:lnTo>
                    <a:lnTo>
                      <a:pt x="0" y="1728056"/>
                    </a:lnTo>
                    <a:lnTo>
                      <a:pt x="0" y="111845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3" name="Group 10"/>
              <p:cNvGrpSpPr>
                <a:grpSpLocks/>
              </p:cNvGrpSpPr>
              <p:nvPr userDrawn="1"/>
            </p:nvGrpSpPr>
            <p:grpSpPr bwMode="auto">
              <a:xfrm>
                <a:off x="0" y="3208886"/>
                <a:ext cx="5181807" cy="861332"/>
                <a:chOff x="0" y="1822675"/>
                <a:chExt cx="5181807" cy="1369636"/>
              </a:xfrm>
            </p:grpSpPr>
            <p:sp>
              <p:nvSpPr>
                <p:cNvPr id="14" name="Rectangle 13"/>
                <p:cNvSpPr/>
                <p:nvPr userDrawn="1"/>
              </p:nvSpPr>
              <p:spPr>
                <a:xfrm>
                  <a:off x="0" y="2582856"/>
                  <a:ext cx="2620556" cy="609455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" name="Pentagon 9"/>
                <p:cNvSpPr/>
                <p:nvPr userDrawn="1"/>
              </p:nvSpPr>
              <p:spPr>
                <a:xfrm>
                  <a:off x="2620556" y="1821985"/>
                  <a:ext cx="2561024" cy="1370326"/>
                </a:xfrm>
                <a:custGeom>
                  <a:avLst/>
                  <a:gdLst>
                    <a:gd name="connsiteX0" fmla="*/ 0 w 1981200"/>
                    <a:gd name="connsiteY0" fmla="*/ 0 h 609600"/>
                    <a:gd name="connsiteX1" fmla="*/ 1676400 w 1981200"/>
                    <a:gd name="connsiteY1" fmla="*/ 0 h 609600"/>
                    <a:gd name="connsiteX2" fmla="*/ 1981200 w 1981200"/>
                    <a:gd name="connsiteY2" fmla="*/ 304800 h 609600"/>
                    <a:gd name="connsiteX3" fmla="*/ 1676400 w 1981200"/>
                    <a:gd name="connsiteY3" fmla="*/ 609600 h 609600"/>
                    <a:gd name="connsiteX4" fmla="*/ 0 w 1981200"/>
                    <a:gd name="connsiteY4" fmla="*/ 609600 h 609600"/>
                    <a:gd name="connsiteX5" fmla="*/ 0 w 1981200"/>
                    <a:gd name="connsiteY5" fmla="*/ 0 h 609600"/>
                    <a:gd name="connsiteX0" fmla="*/ 0 w 1981200"/>
                    <a:gd name="connsiteY0" fmla="*/ 1219200 h 1828800"/>
                    <a:gd name="connsiteX1" fmla="*/ 1587500 w 1981200"/>
                    <a:gd name="connsiteY1" fmla="*/ 0 h 1828800"/>
                    <a:gd name="connsiteX2" fmla="*/ 1981200 w 1981200"/>
                    <a:gd name="connsiteY2" fmla="*/ 1524000 h 1828800"/>
                    <a:gd name="connsiteX3" fmla="*/ 1676400 w 1981200"/>
                    <a:gd name="connsiteY3" fmla="*/ 1828800 h 1828800"/>
                    <a:gd name="connsiteX4" fmla="*/ 0 w 1981200"/>
                    <a:gd name="connsiteY4" fmla="*/ 1828800 h 1828800"/>
                    <a:gd name="connsiteX5" fmla="*/ 0 w 1981200"/>
                    <a:gd name="connsiteY5" fmla="*/ 1219200 h 1828800"/>
                    <a:gd name="connsiteX0" fmla="*/ 0 w 2070100"/>
                    <a:gd name="connsiteY0" fmla="*/ 1219200 h 1828800"/>
                    <a:gd name="connsiteX1" fmla="*/ 1587500 w 2070100"/>
                    <a:gd name="connsiteY1" fmla="*/ 0 h 1828800"/>
                    <a:gd name="connsiteX2" fmla="*/ 2070100 w 2070100"/>
                    <a:gd name="connsiteY2" fmla="*/ 127000 h 1828800"/>
                    <a:gd name="connsiteX3" fmla="*/ 1676400 w 2070100"/>
                    <a:gd name="connsiteY3" fmla="*/ 1828800 h 1828800"/>
                    <a:gd name="connsiteX4" fmla="*/ 0 w 2070100"/>
                    <a:gd name="connsiteY4" fmla="*/ 1828800 h 1828800"/>
                    <a:gd name="connsiteX5" fmla="*/ 0 w 2070100"/>
                    <a:gd name="connsiteY5" fmla="*/ 1219200 h 1828800"/>
                    <a:gd name="connsiteX0" fmla="*/ 0 w 2070100"/>
                    <a:gd name="connsiteY0" fmla="*/ 1219200 h 1828800"/>
                    <a:gd name="connsiteX1" fmla="*/ 1587500 w 2070100"/>
                    <a:gd name="connsiteY1" fmla="*/ 0 h 1828800"/>
                    <a:gd name="connsiteX2" fmla="*/ 2070100 w 2070100"/>
                    <a:gd name="connsiteY2" fmla="*/ 127000 h 1828800"/>
                    <a:gd name="connsiteX3" fmla="*/ 1955800 w 2070100"/>
                    <a:gd name="connsiteY3" fmla="*/ 609600 h 1828800"/>
                    <a:gd name="connsiteX4" fmla="*/ 0 w 2070100"/>
                    <a:gd name="connsiteY4" fmla="*/ 1828800 h 1828800"/>
                    <a:gd name="connsiteX5" fmla="*/ 0 w 2070100"/>
                    <a:gd name="connsiteY5" fmla="*/ 1219200 h 1828800"/>
                    <a:gd name="connsiteX0" fmla="*/ 0 w 2349233"/>
                    <a:gd name="connsiteY0" fmla="*/ 1219200 h 1828800"/>
                    <a:gd name="connsiteX1" fmla="*/ 1587500 w 2349233"/>
                    <a:gd name="connsiteY1" fmla="*/ 0 h 1828800"/>
                    <a:gd name="connsiteX2" fmla="*/ 2349233 w 2349233"/>
                    <a:gd name="connsiteY2" fmla="*/ 647386 h 1828800"/>
                    <a:gd name="connsiteX3" fmla="*/ 1955800 w 2349233"/>
                    <a:gd name="connsiteY3" fmla="*/ 609600 h 1828800"/>
                    <a:gd name="connsiteX4" fmla="*/ 0 w 2349233"/>
                    <a:gd name="connsiteY4" fmla="*/ 1828800 h 1828800"/>
                    <a:gd name="connsiteX5" fmla="*/ 0 w 2349233"/>
                    <a:gd name="connsiteY5" fmla="*/ 1219200 h 1828800"/>
                    <a:gd name="connsiteX0" fmla="*/ 0 w 2349233"/>
                    <a:gd name="connsiteY0" fmla="*/ 1219200 h 1828800"/>
                    <a:gd name="connsiteX1" fmla="*/ 1587500 w 2349233"/>
                    <a:gd name="connsiteY1" fmla="*/ 0 h 1828800"/>
                    <a:gd name="connsiteX2" fmla="*/ 2349233 w 2349233"/>
                    <a:gd name="connsiteY2" fmla="*/ 647386 h 1828800"/>
                    <a:gd name="connsiteX3" fmla="*/ 2254183 w 2349233"/>
                    <a:gd name="connsiteY3" fmla="*/ 1267736 h 1828800"/>
                    <a:gd name="connsiteX4" fmla="*/ 0 w 2349233"/>
                    <a:gd name="connsiteY4" fmla="*/ 1828800 h 1828800"/>
                    <a:gd name="connsiteX5" fmla="*/ 0 w 2349233"/>
                    <a:gd name="connsiteY5" fmla="*/ 1219200 h 1828800"/>
                    <a:gd name="connsiteX0" fmla="*/ 0 w 2349233"/>
                    <a:gd name="connsiteY0" fmla="*/ 698814 h 1308414"/>
                    <a:gd name="connsiteX1" fmla="*/ 1991761 w 2349233"/>
                    <a:gd name="connsiteY1" fmla="*/ 0 h 1308414"/>
                    <a:gd name="connsiteX2" fmla="*/ 2349233 w 2349233"/>
                    <a:gd name="connsiteY2" fmla="*/ 127000 h 1308414"/>
                    <a:gd name="connsiteX3" fmla="*/ 2254183 w 2349233"/>
                    <a:gd name="connsiteY3" fmla="*/ 747350 h 1308414"/>
                    <a:gd name="connsiteX4" fmla="*/ 0 w 2349233"/>
                    <a:gd name="connsiteY4" fmla="*/ 1308414 h 1308414"/>
                    <a:gd name="connsiteX5" fmla="*/ 0 w 2349233"/>
                    <a:gd name="connsiteY5" fmla="*/ 698814 h 1308414"/>
                    <a:gd name="connsiteX0" fmla="*/ 0 w 2551364"/>
                    <a:gd name="connsiteY0" fmla="*/ 698814 h 1308414"/>
                    <a:gd name="connsiteX1" fmla="*/ 1991761 w 2551364"/>
                    <a:gd name="connsiteY1" fmla="*/ 0 h 1308414"/>
                    <a:gd name="connsiteX2" fmla="*/ 2551364 w 2551364"/>
                    <a:gd name="connsiteY2" fmla="*/ 234138 h 1308414"/>
                    <a:gd name="connsiteX3" fmla="*/ 2254183 w 2551364"/>
                    <a:gd name="connsiteY3" fmla="*/ 747350 h 1308414"/>
                    <a:gd name="connsiteX4" fmla="*/ 0 w 2551364"/>
                    <a:gd name="connsiteY4" fmla="*/ 1308414 h 1308414"/>
                    <a:gd name="connsiteX5" fmla="*/ 0 w 2551364"/>
                    <a:gd name="connsiteY5" fmla="*/ 698814 h 1308414"/>
                    <a:gd name="connsiteX0" fmla="*/ 0 w 2551364"/>
                    <a:gd name="connsiteY0" fmla="*/ 698814 h 1308414"/>
                    <a:gd name="connsiteX1" fmla="*/ 1991761 w 2551364"/>
                    <a:gd name="connsiteY1" fmla="*/ 0 h 1308414"/>
                    <a:gd name="connsiteX2" fmla="*/ 2551364 w 2551364"/>
                    <a:gd name="connsiteY2" fmla="*/ 234138 h 1308414"/>
                    <a:gd name="connsiteX3" fmla="*/ 2129055 w 2551364"/>
                    <a:gd name="connsiteY3" fmla="*/ 823877 h 1308414"/>
                    <a:gd name="connsiteX4" fmla="*/ 0 w 2551364"/>
                    <a:gd name="connsiteY4" fmla="*/ 1308414 h 1308414"/>
                    <a:gd name="connsiteX5" fmla="*/ 0 w 2551364"/>
                    <a:gd name="connsiteY5" fmla="*/ 698814 h 1308414"/>
                    <a:gd name="connsiteX0" fmla="*/ 0 w 2551364"/>
                    <a:gd name="connsiteY0" fmla="*/ 760036 h 1369636"/>
                    <a:gd name="connsiteX1" fmla="*/ 2136140 w 2551364"/>
                    <a:gd name="connsiteY1" fmla="*/ 0 h 1369636"/>
                    <a:gd name="connsiteX2" fmla="*/ 2551364 w 2551364"/>
                    <a:gd name="connsiteY2" fmla="*/ 295360 h 1369636"/>
                    <a:gd name="connsiteX3" fmla="*/ 2129055 w 2551364"/>
                    <a:gd name="connsiteY3" fmla="*/ 885099 h 1369636"/>
                    <a:gd name="connsiteX4" fmla="*/ 0 w 2551364"/>
                    <a:gd name="connsiteY4" fmla="*/ 1369636 h 1369636"/>
                    <a:gd name="connsiteX5" fmla="*/ 0 w 2551364"/>
                    <a:gd name="connsiteY5" fmla="*/ 760036 h 1369636"/>
                    <a:gd name="connsiteX0" fmla="*/ 0 w 2618741"/>
                    <a:gd name="connsiteY0" fmla="*/ 760036 h 1369636"/>
                    <a:gd name="connsiteX1" fmla="*/ 2136140 w 2618741"/>
                    <a:gd name="connsiteY1" fmla="*/ 0 h 1369636"/>
                    <a:gd name="connsiteX2" fmla="*/ 2618741 w 2618741"/>
                    <a:gd name="connsiteY2" fmla="*/ 280053 h 1369636"/>
                    <a:gd name="connsiteX3" fmla="*/ 2129055 w 2618741"/>
                    <a:gd name="connsiteY3" fmla="*/ 885099 h 1369636"/>
                    <a:gd name="connsiteX4" fmla="*/ 0 w 2618741"/>
                    <a:gd name="connsiteY4" fmla="*/ 1369636 h 1369636"/>
                    <a:gd name="connsiteX5" fmla="*/ 0 w 2618741"/>
                    <a:gd name="connsiteY5" fmla="*/ 760036 h 1369636"/>
                    <a:gd name="connsiteX0" fmla="*/ 0 w 2618741"/>
                    <a:gd name="connsiteY0" fmla="*/ 760036 h 1369636"/>
                    <a:gd name="connsiteX1" fmla="*/ 2136140 w 2618741"/>
                    <a:gd name="connsiteY1" fmla="*/ 0 h 1369636"/>
                    <a:gd name="connsiteX2" fmla="*/ 2618741 w 2618741"/>
                    <a:gd name="connsiteY2" fmla="*/ 280053 h 1369636"/>
                    <a:gd name="connsiteX3" fmla="*/ 2196432 w 2618741"/>
                    <a:gd name="connsiteY3" fmla="*/ 885099 h 1369636"/>
                    <a:gd name="connsiteX4" fmla="*/ 0 w 2618741"/>
                    <a:gd name="connsiteY4" fmla="*/ 1369636 h 1369636"/>
                    <a:gd name="connsiteX5" fmla="*/ 0 w 2618741"/>
                    <a:gd name="connsiteY5" fmla="*/ 760036 h 1369636"/>
                    <a:gd name="connsiteX0" fmla="*/ 0 w 2560989"/>
                    <a:gd name="connsiteY0" fmla="*/ 760036 h 1369636"/>
                    <a:gd name="connsiteX1" fmla="*/ 2136140 w 2560989"/>
                    <a:gd name="connsiteY1" fmla="*/ 0 h 1369636"/>
                    <a:gd name="connsiteX2" fmla="*/ 2560989 w 2560989"/>
                    <a:gd name="connsiteY2" fmla="*/ 310664 h 1369636"/>
                    <a:gd name="connsiteX3" fmla="*/ 2196432 w 2560989"/>
                    <a:gd name="connsiteY3" fmla="*/ 885099 h 1369636"/>
                    <a:gd name="connsiteX4" fmla="*/ 0 w 2560989"/>
                    <a:gd name="connsiteY4" fmla="*/ 1369636 h 1369636"/>
                    <a:gd name="connsiteX5" fmla="*/ 0 w 2560989"/>
                    <a:gd name="connsiteY5" fmla="*/ 760036 h 13696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60989" h="1369636">
                      <a:moveTo>
                        <a:pt x="0" y="760036"/>
                      </a:moveTo>
                      <a:lnTo>
                        <a:pt x="2136140" y="0"/>
                      </a:lnTo>
                      <a:lnTo>
                        <a:pt x="2560989" y="310664"/>
                      </a:lnTo>
                      <a:lnTo>
                        <a:pt x="2196432" y="885099"/>
                      </a:lnTo>
                      <a:lnTo>
                        <a:pt x="0" y="1369636"/>
                      </a:lnTo>
                      <a:lnTo>
                        <a:pt x="0" y="760036"/>
                      </a:ln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240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grpSp>
        <p:nvGrpSpPr>
          <p:cNvPr id="20" name="Group 19"/>
          <p:cNvGrpSpPr>
            <a:grpSpLocks/>
          </p:cNvGrpSpPr>
          <p:nvPr userDrawn="1"/>
        </p:nvGrpSpPr>
        <p:grpSpPr bwMode="auto">
          <a:xfrm rot="-1268573">
            <a:off x="1477963" y="1655763"/>
            <a:ext cx="2457450" cy="4576762"/>
            <a:chOff x="6140449" y="1116114"/>
            <a:chExt cx="1927226" cy="3589236"/>
          </a:xfrm>
        </p:grpSpPr>
        <p:sp>
          <p:nvSpPr>
            <p:cNvPr id="21" name="Rectangle 20"/>
            <p:cNvSpPr/>
            <p:nvPr userDrawn="1"/>
          </p:nvSpPr>
          <p:spPr>
            <a:xfrm>
              <a:off x="6199608" y="1619616"/>
              <a:ext cx="1785299" cy="25397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22" name="Freeform 5"/>
            <p:cNvSpPr>
              <a:spLocks noEditPoints="1"/>
            </p:cNvSpPr>
            <p:nvPr userDrawn="1"/>
          </p:nvSpPr>
          <p:spPr bwMode="auto">
            <a:xfrm>
              <a:off x="6140449" y="1116114"/>
              <a:ext cx="1927226" cy="3589236"/>
            </a:xfrm>
            <a:custGeom>
              <a:avLst/>
              <a:gdLst>
                <a:gd name="T0" fmla="*/ 2147483646 w 987"/>
                <a:gd name="T1" fmla="*/ 2147483646 h 1840"/>
                <a:gd name="T2" fmla="*/ 2147483646 w 987"/>
                <a:gd name="T3" fmla="*/ 2147483646 h 1840"/>
                <a:gd name="T4" fmla="*/ 2147483646 w 987"/>
                <a:gd name="T5" fmla="*/ 2147483646 h 1840"/>
                <a:gd name="T6" fmla="*/ 2147483646 w 987"/>
                <a:gd name="T7" fmla="*/ 2147483646 h 1840"/>
                <a:gd name="T8" fmla="*/ 2147483646 w 987"/>
                <a:gd name="T9" fmla="*/ 2147483646 h 1840"/>
                <a:gd name="T10" fmla="*/ 2147483646 w 987"/>
                <a:gd name="T11" fmla="*/ 2147483646 h 1840"/>
                <a:gd name="T12" fmla="*/ 2147483646 w 987"/>
                <a:gd name="T13" fmla="*/ 2147483646 h 1840"/>
                <a:gd name="T14" fmla="*/ 2147483646 w 987"/>
                <a:gd name="T15" fmla="*/ 2147483646 h 1840"/>
                <a:gd name="T16" fmla="*/ 2147483646 w 987"/>
                <a:gd name="T17" fmla="*/ 2147483646 h 1840"/>
                <a:gd name="T18" fmla="*/ 2147483646 w 987"/>
                <a:gd name="T19" fmla="*/ 2147483646 h 1840"/>
                <a:gd name="T20" fmla="*/ 2147483646 w 987"/>
                <a:gd name="T21" fmla="*/ 2147483646 h 1840"/>
                <a:gd name="T22" fmla="*/ 2147483646 w 987"/>
                <a:gd name="T23" fmla="*/ 2147483646 h 1840"/>
                <a:gd name="T24" fmla="*/ 2147483646 w 987"/>
                <a:gd name="T25" fmla="*/ 2147483646 h 1840"/>
                <a:gd name="T26" fmla="*/ 2147483646 w 987"/>
                <a:gd name="T27" fmla="*/ 2147483646 h 1840"/>
                <a:gd name="T28" fmla="*/ 2147483646 w 987"/>
                <a:gd name="T29" fmla="*/ 2147483646 h 1840"/>
                <a:gd name="T30" fmla="*/ 2147483646 w 987"/>
                <a:gd name="T31" fmla="*/ 2147483646 h 1840"/>
                <a:gd name="T32" fmla="*/ 2147483646 w 987"/>
                <a:gd name="T33" fmla="*/ 2147483646 h 1840"/>
                <a:gd name="T34" fmla="*/ 2147483646 w 987"/>
                <a:gd name="T35" fmla="*/ 2147483646 h 1840"/>
                <a:gd name="T36" fmla="*/ 2147483646 w 987"/>
                <a:gd name="T37" fmla="*/ 2147483646 h 1840"/>
                <a:gd name="T38" fmla="*/ 2147483646 w 987"/>
                <a:gd name="T39" fmla="*/ 2147483646 h 1840"/>
                <a:gd name="T40" fmla="*/ 2147483646 w 987"/>
                <a:gd name="T41" fmla="*/ 2147483646 h 1840"/>
                <a:gd name="T42" fmla="*/ 2147483646 w 987"/>
                <a:gd name="T43" fmla="*/ 0 h 1840"/>
                <a:gd name="T44" fmla="*/ 2147483646 w 987"/>
                <a:gd name="T45" fmla="*/ 0 h 1840"/>
                <a:gd name="T46" fmla="*/ 0 w 987"/>
                <a:gd name="T47" fmla="*/ 2147483646 h 1840"/>
                <a:gd name="T48" fmla="*/ 0 w 987"/>
                <a:gd name="T49" fmla="*/ 2147483646 h 1840"/>
                <a:gd name="T50" fmla="*/ 2147483646 w 987"/>
                <a:gd name="T51" fmla="*/ 2147483646 h 1840"/>
                <a:gd name="T52" fmla="*/ 2147483646 w 987"/>
                <a:gd name="T53" fmla="*/ 2147483646 h 1840"/>
                <a:gd name="T54" fmla="*/ 2147483646 w 987"/>
                <a:gd name="T55" fmla="*/ 2147483646 h 1840"/>
                <a:gd name="T56" fmla="*/ 2147483646 w 987"/>
                <a:gd name="T57" fmla="*/ 2147483646 h 1840"/>
                <a:gd name="T58" fmla="*/ 2147483646 w 987"/>
                <a:gd name="T59" fmla="*/ 0 h 184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987" h="1840">
                  <a:moveTo>
                    <a:pt x="440" y="1690"/>
                  </a:moveTo>
                  <a:cubicBezTo>
                    <a:pt x="440" y="1690"/>
                    <a:pt x="440" y="1690"/>
                    <a:pt x="440" y="1690"/>
                  </a:cubicBezTo>
                  <a:cubicBezTo>
                    <a:pt x="440" y="1660"/>
                    <a:pt x="464" y="1636"/>
                    <a:pt x="494" y="1636"/>
                  </a:cubicBezTo>
                  <a:cubicBezTo>
                    <a:pt x="523" y="1636"/>
                    <a:pt x="547" y="1660"/>
                    <a:pt x="547" y="1690"/>
                  </a:cubicBezTo>
                  <a:cubicBezTo>
                    <a:pt x="547" y="1690"/>
                    <a:pt x="547" y="1690"/>
                    <a:pt x="547" y="1690"/>
                  </a:cubicBezTo>
                  <a:cubicBezTo>
                    <a:pt x="547" y="1690"/>
                    <a:pt x="547" y="1690"/>
                    <a:pt x="547" y="1690"/>
                  </a:cubicBezTo>
                  <a:cubicBezTo>
                    <a:pt x="547" y="1719"/>
                    <a:pt x="523" y="1743"/>
                    <a:pt x="494" y="1743"/>
                  </a:cubicBezTo>
                  <a:cubicBezTo>
                    <a:pt x="464" y="1743"/>
                    <a:pt x="440" y="1719"/>
                    <a:pt x="440" y="1690"/>
                  </a:cubicBezTo>
                  <a:cubicBezTo>
                    <a:pt x="440" y="1690"/>
                    <a:pt x="440" y="1690"/>
                    <a:pt x="440" y="1690"/>
                  </a:cubicBezTo>
                  <a:moveTo>
                    <a:pt x="65" y="274"/>
                  </a:moveTo>
                  <a:cubicBezTo>
                    <a:pt x="65" y="274"/>
                    <a:pt x="65" y="274"/>
                    <a:pt x="65" y="274"/>
                  </a:cubicBezTo>
                  <a:cubicBezTo>
                    <a:pt x="922" y="274"/>
                    <a:pt x="922" y="274"/>
                    <a:pt x="922" y="274"/>
                  </a:cubicBezTo>
                  <a:cubicBezTo>
                    <a:pt x="922" y="1543"/>
                    <a:pt x="922" y="1543"/>
                    <a:pt x="922" y="1543"/>
                  </a:cubicBezTo>
                  <a:cubicBezTo>
                    <a:pt x="65" y="1543"/>
                    <a:pt x="65" y="1543"/>
                    <a:pt x="65" y="1543"/>
                  </a:cubicBezTo>
                  <a:cubicBezTo>
                    <a:pt x="65" y="274"/>
                    <a:pt x="65" y="274"/>
                    <a:pt x="65" y="274"/>
                  </a:cubicBezTo>
                  <a:moveTo>
                    <a:pt x="355" y="143"/>
                  </a:moveTo>
                  <a:cubicBezTo>
                    <a:pt x="355" y="143"/>
                    <a:pt x="355" y="143"/>
                    <a:pt x="355" y="143"/>
                  </a:cubicBezTo>
                  <a:cubicBezTo>
                    <a:pt x="632" y="143"/>
                    <a:pt x="632" y="143"/>
                    <a:pt x="632" y="143"/>
                  </a:cubicBezTo>
                  <a:cubicBezTo>
                    <a:pt x="632" y="163"/>
                    <a:pt x="632" y="163"/>
                    <a:pt x="632" y="163"/>
                  </a:cubicBezTo>
                  <a:cubicBezTo>
                    <a:pt x="355" y="163"/>
                    <a:pt x="355" y="163"/>
                    <a:pt x="355" y="163"/>
                  </a:cubicBezTo>
                  <a:cubicBezTo>
                    <a:pt x="355" y="143"/>
                    <a:pt x="355" y="143"/>
                    <a:pt x="355" y="143"/>
                  </a:cubicBezTo>
                  <a:moveTo>
                    <a:pt x="891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43" y="0"/>
                    <a:pt x="0" y="42"/>
                    <a:pt x="0" y="92"/>
                  </a:cubicBezTo>
                  <a:cubicBezTo>
                    <a:pt x="0" y="1748"/>
                    <a:pt x="0" y="1748"/>
                    <a:pt x="0" y="1748"/>
                  </a:cubicBezTo>
                  <a:cubicBezTo>
                    <a:pt x="0" y="1798"/>
                    <a:pt x="43" y="1840"/>
                    <a:pt x="96" y="1840"/>
                  </a:cubicBezTo>
                  <a:cubicBezTo>
                    <a:pt x="891" y="1840"/>
                    <a:pt x="891" y="1840"/>
                    <a:pt x="891" y="1840"/>
                  </a:cubicBezTo>
                  <a:cubicBezTo>
                    <a:pt x="944" y="1840"/>
                    <a:pt x="987" y="1798"/>
                    <a:pt x="987" y="1748"/>
                  </a:cubicBezTo>
                  <a:cubicBezTo>
                    <a:pt x="987" y="92"/>
                    <a:pt x="987" y="92"/>
                    <a:pt x="987" y="92"/>
                  </a:cubicBezTo>
                  <a:cubicBezTo>
                    <a:pt x="987" y="41"/>
                    <a:pt x="944" y="0"/>
                    <a:pt x="891" y="0"/>
                  </a:cubicBezTo>
                </a:path>
              </a:pathLst>
            </a:custGeom>
            <a:solidFill>
              <a:srgbClr val="7F81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262626"/>
                </a:solidFill>
              </a:endParaRPr>
            </a:p>
          </p:txBody>
        </p:sp>
      </p:grp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3"/>
          <p:cNvSpPr>
            <a:spLocks noGrp="1"/>
          </p:cNvSpPr>
          <p:nvPr>
            <p:ph type="title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27" name="Picture Placeholder 7"/>
          <p:cNvSpPr>
            <a:spLocks noGrp="1"/>
          </p:cNvSpPr>
          <p:nvPr>
            <p:ph type="pic" sz="quarter" idx="10"/>
          </p:nvPr>
        </p:nvSpPr>
        <p:spPr>
          <a:xfrm rot="20331427">
            <a:off x="1637673" y="2308242"/>
            <a:ext cx="2137819" cy="3212805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 rtl="0">
              <a:buNone/>
              <a:defRPr sz="14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6862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ckUp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0"/>
          <p:cNvGrpSpPr>
            <a:grpSpLocks/>
          </p:cNvGrpSpPr>
          <p:nvPr userDrawn="1"/>
        </p:nvGrpSpPr>
        <p:grpSpPr bwMode="auto">
          <a:xfrm>
            <a:off x="5802313" y="1473200"/>
            <a:ext cx="5867400" cy="4668838"/>
            <a:chOff x="2094899" y="1081795"/>
            <a:chExt cx="4400683" cy="3501414"/>
          </a:xfrm>
        </p:grpSpPr>
        <p:sp>
          <p:nvSpPr>
            <p:cNvPr id="6" name="Rectangle 5"/>
            <p:cNvSpPr/>
            <p:nvPr/>
          </p:nvSpPr>
          <p:spPr>
            <a:xfrm>
              <a:off x="2261592" y="1247282"/>
              <a:ext cx="4080395" cy="22596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 noEditPoints="1"/>
            </p:cNvSpPr>
            <p:nvPr/>
          </p:nvSpPr>
          <p:spPr bwMode="auto">
            <a:xfrm>
              <a:off x="2094899" y="1081795"/>
              <a:ext cx="4400683" cy="2608500"/>
            </a:xfrm>
            <a:custGeom>
              <a:avLst/>
              <a:gdLst/>
              <a:ahLst/>
              <a:cxnLst>
                <a:cxn ang="0">
                  <a:pos x="1757" y="0"/>
                </a:cxn>
                <a:cxn ang="0">
                  <a:pos x="921" y="0"/>
                </a:cxn>
                <a:cxn ang="0">
                  <a:pos x="893" y="0"/>
                </a:cxn>
                <a:cxn ang="0">
                  <a:pos x="56" y="0"/>
                </a:cxn>
                <a:cxn ang="0">
                  <a:pos x="0" y="47"/>
                </a:cxn>
                <a:cxn ang="0">
                  <a:pos x="0" y="1076"/>
                </a:cxn>
                <a:cxn ang="0">
                  <a:pos x="1816" y="1076"/>
                </a:cxn>
                <a:cxn ang="0">
                  <a:pos x="1816" y="47"/>
                </a:cxn>
                <a:cxn ang="0">
                  <a:pos x="1757" y="0"/>
                </a:cxn>
                <a:cxn ang="0">
                  <a:pos x="1732" y="1000"/>
                </a:cxn>
                <a:cxn ang="0">
                  <a:pos x="76" y="1000"/>
                </a:cxn>
                <a:cxn ang="0">
                  <a:pos x="76" y="68"/>
                </a:cxn>
                <a:cxn ang="0">
                  <a:pos x="1732" y="68"/>
                </a:cxn>
                <a:cxn ang="0">
                  <a:pos x="1732" y="1000"/>
                </a:cxn>
              </a:cxnLst>
              <a:rect l="0" t="0" r="r" b="b"/>
              <a:pathLst>
                <a:path w="1816" h="1076">
                  <a:moveTo>
                    <a:pt x="1757" y="0"/>
                  </a:moveTo>
                  <a:cubicBezTo>
                    <a:pt x="921" y="0"/>
                    <a:pt x="921" y="0"/>
                    <a:pt x="921" y="0"/>
                  </a:cubicBezTo>
                  <a:cubicBezTo>
                    <a:pt x="893" y="0"/>
                    <a:pt x="893" y="0"/>
                    <a:pt x="893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27" y="0"/>
                    <a:pt x="0" y="17"/>
                    <a:pt x="0" y="47"/>
                  </a:cubicBezTo>
                  <a:cubicBezTo>
                    <a:pt x="0" y="1076"/>
                    <a:pt x="0" y="1076"/>
                    <a:pt x="0" y="1076"/>
                  </a:cubicBezTo>
                  <a:cubicBezTo>
                    <a:pt x="1816" y="1076"/>
                    <a:pt x="1816" y="1076"/>
                    <a:pt x="1816" y="1076"/>
                  </a:cubicBezTo>
                  <a:cubicBezTo>
                    <a:pt x="1816" y="47"/>
                    <a:pt x="1816" y="47"/>
                    <a:pt x="1816" y="47"/>
                  </a:cubicBezTo>
                  <a:cubicBezTo>
                    <a:pt x="1816" y="17"/>
                    <a:pt x="1787" y="0"/>
                    <a:pt x="1757" y="0"/>
                  </a:cubicBezTo>
                  <a:moveTo>
                    <a:pt x="1732" y="1000"/>
                  </a:moveTo>
                  <a:cubicBezTo>
                    <a:pt x="76" y="1000"/>
                    <a:pt x="76" y="1000"/>
                    <a:pt x="76" y="1000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1732" y="68"/>
                    <a:pt x="1732" y="68"/>
                    <a:pt x="1732" y="68"/>
                  </a:cubicBezTo>
                  <a:cubicBezTo>
                    <a:pt x="1732" y="1000"/>
                    <a:pt x="1732" y="1000"/>
                    <a:pt x="1732" y="100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solidFill>
                  <a:srgbClr val="262626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2311744" y="1247618"/>
              <a:ext cx="3979748" cy="2259869"/>
            </a:xfrm>
            <a:custGeom>
              <a:avLst/>
              <a:gdLst>
                <a:gd name="T0" fmla="*/ 2147483646 w 1872"/>
                <a:gd name="T1" fmla="*/ 0 h 1063"/>
                <a:gd name="T2" fmla="*/ 0 w 1872"/>
                <a:gd name="T3" fmla="*/ 0 h 1063"/>
                <a:gd name="T4" fmla="*/ 2147483646 w 1872"/>
                <a:gd name="T5" fmla="*/ 2147483646 h 1063"/>
                <a:gd name="T6" fmla="*/ 2147483646 w 1872"/>
                <a:gd name="T7" fmla="*/ 0 h 10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72" h="1063">
                  <a:moveTo>
                    <a:pt x="1872" y="0"/>
                  </a:moveTo>
                  <a:lnTo>
                    <a:pt x="0" y="0"/>
                  </a:lnTo>
                  <a:lnTo>
                    <a:pt x="1872" y="1063"/>
                  </a:lnTo>
                  <a:lnTo>
                    <a:pt x="1872" y="0"/>
                  </a:lnTo>
                  <a:close/>
                </a:path>
              </a:pathLst>
            </a:custGeom>
            <a:solidFill>
              <a:srgbClr val="FFFFFF">
                <a:alpha val="1607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262626"/>
                </a:solidFill>
              </a:endParaRPr>
            </a:p>
          </p:txBody>
        </p:sp>
        <p:sp>
          <p:nvSpPr>
            <p:cNvPr id="9" name="Freeform 27"/>
            <p:cNvSpPr>
              <a:spLocks/>
            </p:cNvSpPr>
            <p:nvPr/>
          </p:nvSpPr>
          <p:spPr bwMode="auto">
            <a:xfrm>
              <a:off x="2094899" y="3690295"/>
              <a:ext cx="4400683" cy="3976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0"/>
                </a:cxn>
                <a:cxn ang="0">
                  <a:pos x="56" y="164"/>
                </a:cxn>
                <a:cxn ang="0">
                  <a:pos x="893" y="164"/>
                </a:cxn>
                <a:cxn ang="0">
                  <a:pos x="921" y="164"/>
                </a:cxn>
                <a:cxn ang="0">
                  <a:pos x="1757" y="164"/>
                </a:cxn>
                <a:cxn ang="0">
                  <a:pos x="1816" y="100"/>
                </a:cxn>
                <a:cxn ang="0">
                  <a:pos x="1816" y="0"/>
                </a:cxn>
                <a:cxn ang="0">
                  <a:pos x="0" y="0"/>
                </a:cxn>
              </a:cxnLst>
              <a:rect l="0" t="0" r="r" b="b"/>
              <a:pathLst>
                <a:path w="1816" h="164">
                  <a:moveTo>
                    <a:pt x="0" y="0"/>
                  </a:moveTo>
                  <a:cubicBezTo>
                    <a:pt x="0" y="100"/>
                    <a:pt x="0" y="100"/>
                    <a:pt x="0" y="100"/>
                  </a:cubicBezTo>
                  <a:cubicBezTo>
                    <a:pt x="0" y="130"/>
                    <a:pt x="27" y="164"/>
                    <a:pt x="56" y="164"/>
                  </a:cubicBezTo>
                  <a:cubicBezTo>
                    <a:pt x="893" y="164"/>
                    <a:pt x="893" y="164"/>
                    <a:pt x="893" y="164"/>
                  </a:cubicBezTo>
                  <a:cubicBezTo>
                    <a:pt x="921" y="164"/>
                    <a:pt x="921" y="164"/>
                    <a:pt x="921" y="164"/>
                  </a:cubicBezTo>
                  <a:cubicBezTo>
                    <a:pt x="1757" y="164"/>
                    <a:pt x="1757" y="164"/>
                    <a:pt x="1757" y="164"/>
                  </a:cubicBezTo>
                  <a:cubicBezTo>
                    <a:pt x="1787" y="164"/>
                    <a:pt x="1816" y="130"/>
                    <a:pt x="1816" y="100"/>
                  </a:cubicBezTo>
                  <a:cubicBezTo>
                    <a:pt x="1816" y="0"/>
                    <a:pt x="1816" y="0"/>
                    <a:pt x="1816" y="0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83000">
                  <a:schemeClr val="bg1">
                    <a:lumMod val="75000"/>
                  </a:schemeClr>
                </a:gs>
                <a:gs pos="54000">
                  <a:schemeClr val="bg1">
                    <a:lumMod val="85000"/>
                  </a:schemeClr>
                </a:gs>
              </a:gsLst>
              <a:lin ang="1800000" scaled="0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sz="2400" dirty="0">
                  <a:solidFill>
                    <a:srgbClr val="262626"/>
                  </a:solidFill>
                </a:rPr>
                <a:t> </a:t>
              </a:r>
            </a:p>
          </p:txBody>
        </p:sp>
        <p:sp>
          <p:nvSpPr>
            <p:cNvPr id="10" name="Freeform 29"/>
            <p:cNvSpPr>
              <a:spLocks/>
            </p:cNvSpPr>
            <p:nvPr/>
          </p:nvSpPr>
          <p:spPr bwMode="auto">
            <a:xfrm>
              <a:off x="3507023" y="4087939"/>
              <a:ext cx="1589532" cy="495270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22" y="0"/>
                </a:cxn>
                <a:cxn ang="0">
                  <a:pos x="143" y="0"/>
                </a:cxn>
                <a:cxn ang="0">
                  <a:pos x="102" y="128"/>
                </a:cxn>
                <a:cxn ang="0">
                  <a:pos x="108" y="204"/>
                </a:cxn>
                <a:cxn ang="0">
                  <a:pos x="322" y="204"/>
                </a:cxn>
                <a:cxn ang="0">
                  <a:pos x="335" y="204"/>
                </a:cxn>
                <a:cxn ang="0">
                  <a:pos x="549" y="204"/>
                </a:cxn>
                <a:cxn ang="0">
                  <a:pos x="555" y="128"/>
                </a:cxn>
                <a:cxn ang="0">
                  <a:pos x="513" y="0"/>
                </a:cxn>
                <a:cxn ang="0">
                  <a:pos x="335" y="0"/>
                </a:cxn>
              </a:cxnLst>
              <a:rect l="0" t="0" r="r" b="b"/>
              <a:pathLst>
                <a:path w="656" h="204">
                  <a:moveTo>
                    <a:pt x="335" y="0"/>
                  </a:moveTo>
                  <a:cubicBezTo>
                    <a:pt x="322" y="0"/>
                    <a:pt x="322" y="0"/>
                    <a:pt x="322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43" y="0"/>
                    <a:pt x="142" y="88"/>
                    <a:pt x="102" y="128"/>
                  </a:cubicBezTo>
                  <a:cubicBezTo>
                    <a:pt x="62" y="169"/>
                    <a:pt x="0" y="204"/>
                    <a:pt x="108" y="204"/>
                  </a:cubicBezTo>
                  <a:cubicBezTo>
                    <a:pt x="322" y="204"/>
                    <a:pt x="322" y="204"/>
                    <a:pt x="322" y="204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549" y="204"/>
                    <a:pt x="549" y="204"/>
                    <a:pt x="549" y="204"/>
                  </a:cubicBezTo>
                  <a:cubicBezTo>
                    <a:pt x="656" y="204"/>
                    <a:pt x="594" y="169"/>
                    <a:pt x="555" y="128"/>
                  </a:cubicBezTo>
                  <a:cubicBezTo>
                    <a:pt x="515" y="88"/>
                    <a:pt x="513" y="0"/>
                    <a:pt x="513" y="0"/>
                  </a:cubicBezTo>
                  <a:lnTo>
                    <a:pt x="335" y="0"/>
                  </a:lnTo>
                  <a:close/>
                </a:path>
              </a:pathLst>
            </a:custGeom>
            <a:gradFill>
              <a:gsLst>
                <a:gs pos="42000">
                  <a:schemeClr val="bg1">
                    <a:lumMod val="75000"/>
                  </a:schemeClr>
                </a:gs>
                <a:gs pos="6000">
                  <a:schemeClr val="bg1">
                    <a:lumMod val="85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solidFill>
                  <a:srgbClr val="262626"/>
                </a:solidFill>
              </a:endParaRPr>
            </a:p>
          </p:txBody>
        </p:sp>
      </p:grpSp>
      <p:sp>
        <p:nvSpPr>
          <p:cNvPr id="31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052795" y="1694031"/>
            <a:ext cx="5344831" cy="3013159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4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3"/>
          <p:cNvSpPr>
            <a:spLocks noGrp="1"/>
          </p:cNvSpPr>
          <p:nvPr>
            <p:ph type="title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9108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ockUp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0"/>
          <p:cNvGrpSpPr>
            <a:grpSpLocks/>
          </p:cNvGrpSpPr>
          <p:nvPr userDrawn="1"/>
        </p:nvGrpSpPr>
        <p:grpSpPr bwMode="auto">
          <a:xfrm>
            <a:off x="3986213" y="1701800"/>
            <a:ext cx="4219575" cy="3359150"/>
            <a:chOff x="2094899" y="1081795"/>
            <a:chExt cx="4400683" cy="3501414"/>
          </a:xfrm>
        </p:grpSpPr>
        <p:sp>
          <p:nvSpPr>
            <p:cNvPr id="6" name="Rectangle 5"/>
            <p:cNvSpPr/>
            <p:nvPr/>
          </p:nvSpPr>
          <p:spPr>
            <a:xfrm>
              <a:off x="2260463" y="1247268"/>
              <a:ext cx="4082801" cy="22603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 noEditPoints="1"/>
            </p:cNvSpPr>
            <p:nvPr/>
          </p:nvSpPr>
          <p:spPr bwMode="auto">
            <a:xfrm>
              <a:off x="2094899" y="1081795"/>
              <a:ext cx="4400683" cy="2607858"/>
            </a:xfrm>
            <a:custGeom>
              <a:avLst/>
              <a:gdLst/>
              <a:ahLst/>
              <a:cxnLst>
                <a:cxn ang="0">
                  <a:pos x="1757" y="0"/>
                </a:cxn>
                <a:cxn ang="0">
                  <a:pos x="921" y="0"/>
                </a:cxn>
                <a:cxn ang="0">
                  <a:pos x="893" y="0"/>
                </a:cxn>
                <a:cxn ang="0">
                  <a:pos x="56" y="0"/>
                </a:cxn>
                <a:cxn ang="0">
                  <a:pos x="0" y="47"/>
                </a:cxn>
                <a:cxn ang="0">
                  <a:pos x="0" y="1076"/>
                </a:cxn>
                <a:cxn ang="0">
                  <a:pos x="1816" y="1076"/>
                </a:cxn>
                <a:cxn ang="0">
                  <a:pos x="1816" y="47"/>
                </a:cxn>
                <a:cxn ang="0">
                  <a:pos x="1757" y="0"/>
                </a:cxn>
                <a:cxn ang="0">
                  <a:pos x="1732" y="1000"/>
                </a:cxn>
                <a:cxn ang="0">
                  <a:pos x="76" y="1000"/>
                </a:cxn>
                <a:cxn ang="0">
                  <a:pos x="76" y="68"/>
                </a:cxn>
                <a:cxn ang="0">
                  <a:pos x="1732" y="68"/>
                </a:cxn>
                <a:cxn ang="0">
                  <a:pos x="1732" y="1000"/>
                </a:cxn>
              </a:cxnLst>
              <a:rect l="0" t="0" r="r" b="b"/>
              <a:pathLst>
                <a:path w="1816" h="1076">
                  <a:moveTo>
                    <a:pt x="1757" y="0"/>
                  </a:moveTo>
                  <a:cubicBezTo>
                    <a:pt x="921" y="0"/>
                    <a:pt x="921" y="0"/>
                    <a:pt x="921" y="0"/>
                  </a:cubicBezTo>
                  <a:cubicBezTo>
                    <a:pt x="893" y="0"/>
                    <a:pt x="893" y="0"/>
                    <a:pt x="893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27" y="0"/>
                    <a:pt x="0" y="17"/>
                    <a:pt x="0" y="47"/>
                  </a:cubicBezTo>
                  <a:cubicBezTo>
                    <a:pt x="0" y="1076"/>
                    <a:pt x="0" y="1076"/>
                    <a:pt x="0" y="1076"/>
                  </a:cubicBezTo>
                  <a:cubicBezTo>
                    <a:pt x="1816" y="1076"/>
                    <a:pt x="1816" y="1076"/>
                    <a:pt x="1816" y="1076"/>
                  </a:cubicBezTo>
                  <a:cubicBezTo>
                    <a:pt x="1816" y="47"/>
                    <a:pt x="1816" y="47"/>
                    <a:pt x="1816" y="47"/>
                  </a:cubicBezTo>
                  <a:cubicBezTo>
                    <a:pt x="1816" y="17"/>
                    <a:pt x="1787" y="0"/>
                    <a:pt x="1757" y="0"/>
                  </a:cubicBezTo>
                  <a:moveTo>
                    <a:pt x="1732" y="1000"/>
                  </a:moveTo>
                  <a:cubicBezTo>
                    <a:pt x="76" y="1000"/>
                    <a:pt x="76" y="1000"/>
                    <a:pt x="76" y="1000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1732" y="68"/>
                    <a:pt x="1732" y="68"/>
                    <a:pt x="1732" y="68"/>
                  </a:cubicBezTo>
                  <a:cubicBezTo>
                    <a:pt x="1732" y="1000"/>
                    <a:pt x="1732" y="1000"/>
                    <a:pt x="1732" y="100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solidFill>
                  <a:srgbClr val="262626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2311744" y="1247618"/>
              <a:ext cx="3979748" cy="2259869"/>
            </a:xfrm>
            <a:custGeom>
              <a:avLst/>
              <a:gdLst>
                <a:gd name="T0" fmla="*/ 2147483646 w 1872"/>
                <a:gd name="T1" fmla="*/ 0 h 1063"/>
                <a:gd name="T2" fmla="*/ 0 w 1872"/>
                <a:gd name="T3" fmla="*/ 0 h 1063"/>
                <a:gd name="T4" fmla="*/ 2147483646 w 1872"/>
                <a:gd name="T5" fmla="*/ 2147483646 h 1063"/>
                <a:gd name="T6" fmla="*/ 2147483646 w 1872"/>
                <a:gd name="T7" fmla="*/ 0 h 10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72" h="1063">
                  <a:moveTo>
                    <a:pt x="1872" y="0"/>
                  </a:moveTo>
                  <a:lnTo>
                    <a:pt x="0" y="0"/>
                  </a:lnTo>
                  <a:lnTo>
                    <a:pt x="1872" y="1063"/>
                  </a:lnTo>
                  <a:lnTo>
                    <a:pt x="1872" y="0"/>
                  </a:lnTo>
                  <a:close/>
                </a:path>
              </a:pathLst>
            </a:custGeom>
            <a:solidFill>
              <a:srgbClr val="FFFFFF">
                <a:alpha val="16078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262626"/>
                </a:solidFill>
              </a:endParaRPr>
            </a:p>
          </p:txBody>
        </p:sp>
        <p:sp>
          <p:nvSpPr>
            <p:cNvPr id="9" name="Freeform 27"/>
            <p:cNvSpPr>
              <a:spLocks/>
            </p:cNvSpPr>
            <p:nvPr/>
          </p:nvSpPr>
          <p:spPr bwMode="auto">
            <a:xfrm>
              <a:off x="2094899" y="3689653"/>
              <a:ext cx="4400683" cy="3987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0"/>
                </a:cxn>
                <a:cxn ang="0">
                  <a:pos x="56" y="164"/>
                </a:cxn>
                <a:cxn ang="0">
                  <a:pos x="893" y="164"/>
                </a:cxn>
                <a:cxn ang="0">
                  <a:pos x="921" y="164"/>
                </a:cxn>
                <a:cxn ang="0">
                  <a:pos x="1757" y="164"/>
                </a:cxn>
                <a:cxn ang="0">
                  <a:pos x="1816" y="100"/>
                </a:cxn>
                <a:cxn ang="0">
                  <a:pos x="1816" y="0"/>
                </a:cxn>
                <a:cxn ang="0">
                  <a:pos x="0" y="0"/>
                </a:cxn>
              </a:cxnLst>
              <a:rect l="0" t="0" r="r" b="b"/>
              <a:pathLst>
                <a:path w="1816" h="164">
                  <a:moveTo>
                    <a:pt x="0" y="0"/>
                  </a:moveTo>
                  <a:cubicBezTo>
                    <a:pt x="0" y="100"/>
                    <a:pt x="0" y="100"/>
                    <a:pt x="0" y="100"/>
                  </a:cubicBezTo>
                  <a:cubicBezTo>
                    <a:pt x="0" y="130"/>
                    <a:pt x="27" y="164"/>
                    <a:pt x="56" y="164"/>
                  </a:cubicBezTo>
                  <a:cubicBezTo>
                    <a:pt x="893" y="164"/>
                    <a:pt x="893" y="164"/>
                    <a:pt x="893" y="164"/>
                  </a:cubicBezTo>
                  <a:cubicBezTo>
                    <a:pt x="921" y="164"/>
                    <a:pt x="921" y="164"/>
                    <a:pt x="921" y="164"/>
                  </a:cubicBezTo>
                  <a:cubicBezTo>
                    <a:pt x="1757" y="164"/>
                    <a:pt x="1757" y="164"/>
                    <a:pt x="1757" y="164"/>
                  </a:cubicBezTo>
                  <a:cubicBezTo>
                    <a:pt x="1787" y="164"/>
                    <a:pt x="1816" y="130"/>
                    <a:pt x="1816" y="100"/>
                  </a:cubicBezTo>
                  <a:cubicBezTo>
                    <a:pt x="1816" y="0"/>
                    <a:pt x="1816" y="0"/>
                    <a:pt x="1816" y="0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83000">
                  <a:schemeClr val="bg1">
                    <a:lumMod val="75000"/>
                  </a:schemeClr>
                </a:gs>
                <a:gs pos="54000">
                  <a:schemeClr val="bg1">
                    <a:lumMod val="85000"/>
                  </a:schemeClr>
                </a:gs>
              </a:gsLst>
              <a:lin ang="1800000" scaled="0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sz="2400" dirty="0">
                  <a:solidFill>
                    <a:srgbClr val="262626"/>
                  </a:solidFill>
                </a:rPr>
                <a:t> </a:t>
              </a:r>
            </a:p>
          </p:txBody>
        </p:sp>
        <p:sp>
          <p:nvSpPr>
            <p:cNvPr id="10" name="Freeform 29"/>
            <p:cNvSpPr>
              <a:spLocks/>
            </p:cNvSpPr>
            <p:nvPr/>
          </p:nvSpPr>
          <p:spPr bwMode="auto">
            <a:xfrm>
              <a:off x="3507157" y="4088444"/>
              <a:ext cx="1589411" cy="494765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22" y="0"/>
                </a:cxn>
                <a:cxn ang="0">
                  <a:pos x="143" y="0"/>
                </a:cxn>
                <a:cxn ang="0">
                  <a:pos x="102" y="128"/>
                </a:cxn>
                <a:cxn ang="0">
                  <a:pos x="108" y="204"/>
                </a:cxn>
                <a:cxn ang="0">
                  <a:pos x="322" y="204"/>
                </a:cxn>
                <a:cxn ang="0">
                  <a:pos x="335" y="204"/>
                </a:cxn>
                <a:cxn ang="0">
                  <a:pos x="549" y="204"/>
                </a:cxn>
                <a:cxn ang="0">
                  <a:pos x="555" y="128"/>
                </a:cxn>
                <a:cxn ang="0">
                  <a:pos x="513" y="0"/>
                </a:cxn>
                <a:cxn ang="0">
                  <a:pos x="335" y="0"/>
                </a:cxn>
              </a:cxnLst>
              <a:rect l="0" t="0" r="r" b="b"/>
              <a:pathLst>
                <a:path w="656" h="204">
                  <a:moveTo>
                    <a:pt x="335" y="0"/>
                  </a:moveTo>
                  <a:cubicBezTo>
                    <a:pt x="322" y="0"/>
                    <a:pt x="322" y="0"/>
                    <a:pt x="322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43" y="0"/>
                    <a:pt x="142" y="88"/>
                    <a:pt x="102" y="128"/>
                  </a:cubicBezTo>
                  <a:cubicBezTo>
                    <a:pt x="62" y="169"/>
                    <a:pt x="0" y="204"/>
                    <a:pt x="108" y="204"/>
                  </a:cubicBezTo>
                  <a:cubicBezTo>
                    <a:pt x="322" y="204"/>
                    <a:pt x="322" y="204"/>
                    <a:pt x="322" y="204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549" y="204"/>
                    <a:pt x="549" y="204"/>
                    <a:pt x="549" y="204"/>
                  </a:cubicBezTo>
                  <a:cubicBezTo>
                    <a:pt x="656" y="204"/>
                    <a:pt x="594" y="169"/>
                    <a:pt x="555" y="128"/>
                  </a:cubicBezTo>
                  <a:cubicBezTo>
                    <a:pt x="515" y="88"/>
                    <a:pt x="513" y="0"/>
                    <a:pt x="513" y="0"/>
                  </a:cubicBezTo>
                  <a:lnTo>
                    <a:pt x="335" y="0"/>
                  </a:lnTo>
                  <a:close/>
                </a:path>
              </a:pathLst>
            </a:custGeom>
            <a:gradFill>
              <a:gsLst>
                <a:gs pos="42000">
                  <a:schemeClr val="bg1">
                    <a:lumMod val="75000"/>
                  </a:schemeClr>
                </a:gs>
                <a:gs pos="6000">
                  <a:schemeClr val="bg1">
                    <a:lumMod val="85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 dirty="0">
                <a:solidFill>
                  <a:srgbClr val="262626"/>
                </a:solidFill>
              </a:endParaRPr>
            </a:p>
          </p:txBody>
        </p:sp>
      </p:grp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3"/>
          <p:cNvSpPr>
            <a:spLocks noGrp="1"/>
          </p:cNvSpPr>
          <p:nvPr>
            <p:ph type="title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24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173566" y="1860848"/>
            <a:ext cx="3844869" cy="2167552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4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0475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ckUp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00"/>
          <p:cNvGrpSpPr>
            <a:grpSpLocks/>
          </p:cNvGrpSpPr>
          <p:nvPr userDrawn="1"/>
        </p:nvGrpSpPr>
        <p:grpSpPr bwMode="auto">
          <a:xfrm>
            <a:off x="512763" y="1536700"/>
            <a:ext cx="5176837" cy="2708275"/>
            <a:chOff x="2844800" y="1304396"/>
            <a:chExt cx="2803525" cy="146625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3209925" y="1304396"/>
              <a:ext cx="2073275" cy="1397000"/>
              <a:chOff x="4843457" y="992546"/>
              <a:chExt cx="2073275" cy="1397000"/>
            </a:xfrm>
          </p:grpSpPr>
          <p:sp>
            <p:nvSpPr>
              <p:cNvPr id="11" name="Freeform 12"/>
              <p:cNvSpPr>
                <a:spLocks/>
              </p:cNvSpPr>
              <p:nvPr/>
            </p:nvSpPr>
            <p:spPr bwMode="auto">
              <a:xfrm>
                <a:off x="4843710" y="992546"/>
                <a:ext cx="2072769" cy="1396633"/>
              </a:xfrm>
              <a:custGeom>
                <a:avLst/>
                <a:gdLst/>
                <a:ahLst/>
                <a:cxnLst>
                  <a:cxn ang="0">
                    <a:pos x="1146" y="737"/>
                  </a:cxn>
                  <a:cxn ang="0">
                    <a:pos x="1120" y="772"/>
                  </a:cxn>
                  <a:cxn ang="0">
                    <a:pos x="26" y="772"/>
                  </a:cxn>
                  <a:cxn ang="0">
                    <a:pos x="0" y="737"/>
                  </a:cxn>
                  <a:cxn ang="0">
                    <a:pos x="0" y="35"/>
                  </a:cxn>
                  <a:cxn ang="0">
                    <a:pos x="26" y="0"/>
                  </a:cxn>
                  <a:cxn ang="0">
                    <a:pos x="1120" y="0"/>
                  </a:cxn>
                  <a:cxn ang="0">
                    <a:pos x="1146" y="35"/>
                  </a:cxn>
                  <a:cxn ang="0">
                    <a:pos x="1146" y="737"/>
                  </a:cxn>
                </a:cxnLst>
                <a:rect l="0" t="0" r="r" b="b"/>
                <a:pathLst>
                  <a:path w="1146" h="772">
                    <a:moveTo>
                      <a:pt x="1146" y="737"/>
                    </a:moveTo>
                    <a:cubicBezTo>
                      <a:pt x="1146" y="756"/>
                      <a:pt x="1134" y="772"/>
                      <a:pt x="1120" y="772"/>
                    </a:cubicBezTo>
                    <a:cubicBezTo>
                      <a:pt x="26" y="772"/>
                      <a:pt x="26" y="772"/>
                      <a:pt x="26" y="772"/>
                    </a:cubicBezTo>
                    <a:cubicBezTo>
                      <a:pt x="12" y="772"/>
                      <a:pt x="0" y="756"/>
                      <a:pt x="0" y="737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2" y="0"/>
                      <a:pt x="26" y="0"/>
                    </a:cubicBezTo>
                    <a:cubicBezTo>
                      <a:pt x="1120" y="0"/>
                      <a:pt x="1120" y="0"/>
                      <a:pt x="1120" y="0"/>
                    </a:cubicBezTo>
                    <a:cubicBezTo>
                      <a:pt x="1134" y="0"/>
                      <a:pt x="1146" y="16"/>
                      <a:pt x="1146" y="35"/>
                    </a:cubicBezTo>
                    <a:cubicBezTo>
                      <a:pt x="1146" y="737"/>
                      <a:pt x="1146" y="737"/>
                      <a:pt x="1146" y="737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solidFill>
                    <a:srgbClr val="262626"/>
                  </a:solidFill>
                </a:endParaRPr>
              </a:p>
            </p:txBody>
          </p:sp>
          <p:sp>
            <p:nvSpPr>
              <p:cNvPr id="12" name="Rectangle 13"/>
              <p:cNvSpPr>
                <a:spLocks noChangeArrowheads="1"/>
              </p:cNvSpPr>
              <p:nvPr/>
            </p:nvSpPr>
            <p:spPr bwMode="auto">
              <a:xfrm>
                <a:off x="4926242" y="1069039"/>
                <a:ext cx="1913722" cy="11809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lt-LT" sz="2400">
                  <a:solidFill>
                    <a:srgbClr val="262626"/>
                  </a:solidFill>
                </a:endParaRPr>
              </a:p>
            </p:txBody>
          </p:sp>
          <p:sp>
            <p:nvSpPr>
              <p:cNvPr id="13" name="Freeform 21"/>
              <p:cNvSpPr>
                <a:spLocks/>
              </p:cNvSpPr>
              <p:nvPr/>
            </p:nvSpPr>
            <p:spPr bwMode="auto">
              <a:xfrm>
                <a:off x="4936351" y="1068746"/>
                <a:ext cx="1901825" cy="1089025"/>
              </a:xfrm>
              <a:custGeom>
                <a:avLst/>
                <a:gdLst>
                  <a:gd name="T0" fmla="*/ 2147483646 w 1198"/>
                  <a:gd name="T1" fmla="*/ 0 h 686"/>
                  <a:gd name="T2" fmla="*/ 0 w 1198"/>
                  <a:gd name="T3" fmla="*/ 0 h 686"/>
                  <a:gd name="T4" fmla="*/ 2147483646 w 1198"/>
                  <a:gd name="T5" fmla="*/ 2147483646 h 686"/>
                  <a:gd name="T6" fmla="*/ 2147483646 w 1198"/>
                  <a:gd name="T7" fmla="*/ 0 h 68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98" h="686">
                    <a:moveTo>
                      <a:pt x="1198" y="0"/>
                    </a:moveTo>
                    <a:lnTo>
                      <a:pt x="0" y="0"/>
                    </a:lnTo>
                    <a:lnTo>
                      <a:pt x="1198" y="686"/>
                    </a:lnTo>
                    <a:lnTo>
                      <a:pt x="1198" y="0"/>
                    </a:lnTo>
                    <a:close/>
                  </a:path>
                </a:pathLst>
              </a:custGeom>
              <a:solidFill>
                <a:schemeClr val="bg1">
                  <a:alpha val="23137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262626"/>
                  </a:solidFill>
                </a:endParaRPr>
              </a:p>
            </p:txBody>
          </p:sp>
        </p:grpSp>
        <p:grpSp>
          <p:nvGrpSpPr>
            <p:cNvPr id="7" name="Group 43"/>
            <p:cNvGrpSpPr>
              <a:grpSpLocks/>
            </p:cNvGrpSpPr>
            <p:nvPr/>
          </p:nvGrpSpPr>
          <p:grpSpPr bwMode="auto">
            <a:xfrm>
              <a:off x="2844800" y="2648409"/>
              <a:ext cx="2803525" cy="122237"/>
              <a:chOff x="4462463" y="2425701"/>
              <a:chExt cx="2803525" cy="122237"/>
            </a:xfrm>
          </p:grpSpPr>
          <p:sp>
            <p:nvSpPr>
              <p:cNvPr id="8" name="Freeform 15"/>
              <p:cNvSpPr>
                <a:spLocks/>
              </p:cNvSpPr>
              <p:nvPr/>
            </p:nvSpPr>
            <p:spPr bwMode="auto">
              <a:xfrm>
                <a:off x="4462463" y="2481759"/>
                <a:ext cx="2800086" cy="66179"/>
              </a:xfrm>
              <a:custGeom>
                <a:avLst/>
                <a:gdLst/>
                <a:ahLst/>
                <a:cxnLst>
                  <a:cxn ang="0">
                    <a:pos x="10" y="5"/>
                  </a:cxn>
                  <a:cxn ang="0">
                    <a:pos x="68" y="37"/>
                  </a:cxn>
                  <a:cxn ang="0">
                    <a:pos x="1487" y="37"/>
                  </a:cxn>
                  <a:cxn ang="0">
                    <a:pos x="1546" y="12"/>
                  </a:cxn>
                  <a:cxn ang="0">
                    <a:pos x="1547" y="0"/>
                  </a:cxn>
                  <a:cxn ang="0">
                    <a:pos x="10" y="5"/>
                  </a:cxn>
                </a:cxnLst>
                <a:rect l="0" t="0" r="r" b="b"/>
                <a:pathLst>
                  <a:path w="1547" h="37">
                    <a:moveTo>
                      <a:pt x="10" y="5"/>
                    </a:moveTo>
                    <a:cubicBezTo>
                      <a:pt x="10" y="5"/>
                      <a:pt x="0" y="23"/>
                      <a:pt x="68" y="37"/>
                    </a:cubicBezTo>
                    <a:cubicBezTo>
                      <a:pt x="1487" y="37"/>
                      <a:pt x="1487" y="37"/>
                      <a:pt x="1487" y="37"/>
                    </a:cubicBezTo>
                    <a:cubicBezTo>
                      <a:pt x="1487" y="37"/>
                      <a:pt x="1534" y="34"/>
                      <a:pt x="1546" y="12"/>
                    </a:cubicBezTo>
                    <a:cubicBezTo>
                      <a:pt x="1547" y="0"/>
                      <a:pt x="1547" y="0"/>
                      <a:pt x="1547" y="0"/>
                    </a:cubicBezTo>
                    <a:lnTo>
                      <a:pt x="10" y="5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solidFill>
                    <a:srgbClr val="262626"/>
                  </a:solidFill>
                </a:endParaRPr>
              </a:p>
            </p:txBody>
          </p:sp>
          <p:sp>
            <p:nvSpPr>
              <p:cNvPr id="9" name="Freeform 16"/>
              <p:cNvSpPr>
                <a:spLocks/>
              </p:cNvSpPr>
              <p:nvPr/>
            </p:nvSpPr>
            <p:spPr bwMode="auto">
              <a:xfrm>
                <a:off x="4477938" y="2425894"/>
                <a:ext cx="2788050" cy="8422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38"/>
                  </a:cxn>
                  <a:cxn ang="0">
                    <a:pos x="16" y="43"/>
                  </a:cxn>
                  <a:cxn ang="0">
                    <a:pos x="1522" y="43"/>
                  </a:cxn>
                  <a:cxn ang="0">
                    <a:pos x="1538" y="40"/>
                  </a:cxn>
                  <a:cxn ang="0">
                    <a:pos x="1538" y="0"/>
                  </a:cxn>
                  <a:cxn ang="0">
                    <a:pos x="1" y="0"/>
                  </a:cxn>
                </a:cxnLst>
                <a:rect l="0" t="0" r="r" b="b"/>
                <a:pathLst>
                  <a:path w="1540" h="47">
                    <a:moveTo>
                      <a:pt x="1" y="0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1" y="47"/>
                      <a:pt x="16" y="43"/>
                      <a:pt x="16" y="43"/>
                    </a:cubicBezTo>
                    <a:cubicBezTo>
                      <a:pt x="1522" y="43"/>
                      <a:pt x="1522" y="43"/>
                      <a:pt x="1522" y="43"/>
                    </a:cubicBezTo>
                    <a:cubicBezTo>
                      <a:pt x="1540" y="45"/>
                      <a:pt x="1538" y="40"/>
                      <a:pt x="1538" y="40"/>
                    </a:cubicBezTo>
                    <a:cubicBezTo>
                      <a:pt x="1538" y="0"/>
                      <a:pt x="1538" y="0"/>
                      <a:pt x="1538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gradFill>
                <a:gsLst>
                  <a:gs pos="42000">
                    <a:schemeClr val="bg1">
                      <a:lumMod val="75000"/>
                    </a:schemeClr>
                  </a:gs>
                  <a:gs pos="6000">
                    <a:schemeClr val="bg1">
                      <a:lumMod val="85000"/>
                    </a:schemeClr>
                  </a:gs>
                  <a:gs pos="0">
                    <a:schemeClr val="bg1">
                      <a:lumMod val="65000"/>
                    </a:schemeClr>
                  </a:gs>
                </a:gsLst>
                <a:lin ang="5400000" scaled="0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 dirty="0">
                  <a:solidFill>
                    <a:srgbClr val="262626"/>
                  </a:solidFill>
                </a:endParaRPr>
              </a:p>
            </p:txBody>
          </p:sp>
          <p:sp>
            <p:nvSpPr>
              <p:cNvPr id="10" name="Freeform 31"/>
              <p:cNvSpPr>
                <a:spLocks/>
              </p:cNvSpPr>
              <p:nvPr/>
            </p:nvSpPr>
            <p:spPr bwMode="auto">
              <a:xfrm>
                <a:off x="5672138" y="2425701"/>
                <a:ext cx="392113" cy="44450"/>
              </a:xfrm>
              <a:custGeom>
                <a:avLst/>
                <a:gdLst>
                  <a:gd name="T0" fmla="*/ 2147483646 w 217"/>
                  <a:gd name="T1" fmla="*/ 2147483646 h 25"/>
                  <a:gd name="T2" fmla="*/ 2147483646 w 217"/>
                  <a:gd name="T3" fmla="*/ 2147483646 h 25"/>
                  <a:gd name="T4" fmla="*/ 2147483646 w 217"/>
                  <a:gd name="T5" fmla="*/ 2147483646 h 25"/>
                  <a:gd name="T6" fmla="*/ 2147483646 w 217"/>
                  <a:gd name="T7" fmla="*/ 0 h 25"/>
                  <a:gd name="T8" fmla="*/ 2147483646 w 217"/>
                  <a:gd name="T9" fmla="*/ 2147483646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7" h="25">
                    <a:moveTo>
                      <a:pt x="20" y="22"/>
                    </a:moveTo>
                    <a:cubicBezTo>
                      <a:pt x="198" y="22"/>
                      <a:pt x="198" y="22"/>
                      <a:pt x="198" y="22"/>
                    </a:cubicBezTo>
                    <a:cubicBezTo>
                      <a:pt x="198" y="22"/>
                      <a:pt x="217" y="25"/>
                      <a:pt x="21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0" y="20"/>
                      <a:pt x="20" y="22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262626"/>
                  </a:solidFill>
                </a:endParaRPr>
              </a:p>
            </p:txBody>
          </p:sp>
        </p:grpSp>
      </p:grpSp>
      <p:sp>
        <p:nvSpPr>
          <p:cNvPr id="31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339533" y="1677804"/>
            <a:ext cx="3535163" cy="2180896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4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9000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/>
          </p:cNvGrpSpPr>
          <p:nvPr userDrawn="1"/>
        </p:nvGrpSpPr>
        <p:grpSpPr bwMode="auto">
          <a:xfrm>
            <a:off x="6173788" y="1766888"/>
            <a:ext cx="5465762" cy="4014787"/>
            <a:chOff x="-228600" y="1301750"/>
            <a:chExt cx="4279900" cy="3143250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-228600" y="1301750"/>
              <a:ext cx="4279900" cy="3143250"/>
              <a:chOff x="-228600" y="1301750"/>
              <a:chExt cx="4279900" cy="3143250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-228600" y="1301750"/>
                <a:ext cx="4279900" cy="3143250"/>
              </a:xfrm>
              <a:prstGeom prst="roundRect">
                <a:avLst>
                  <a:gd name="adj" fmla="val 5354"/>
                </a:avLst>
              </a:prstGeom>
              <a:solidFill>
                <a:schemeClr val="tx2">
                  <a:lumMod val="50000"/>
                  <a:lumOff val="50000"/>
                  <a:shade val="30000"/>
                  <a:satMod val="1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53712" y="1499368"/>
                <a:ext cx="3418451" cy="2748014"/>
              </a:xfrm>
              <a:prstGeom prst="rect">
                <a:avLst/>
              </a:prstGeom>
              <a:solidFill>
                <a:schemeClr val="tx1">
                  <a:lumMod val="25000"/>
                  <a:lumOff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8" name="Rounded Rectangle 7"/>
            <p:cNvSpPr/>
            <p:nvPr/>
          </p:nvSpPr>
          <p:spPr>
            <a:xfrm>
              <a:off x="3838735" y="2539661"/>
              <a:ext cx="91987" cy="667428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-131640" y="2723608"/>
              <a:ext cx="299580" cy="299534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11" name="Right Triangle 10"/>
            <p:cNvSpPr/>
            <p:nvPr/>
          </p:nvSpPr>
          <p:spPr>
            <a:xfrm flipH="1" flipV="1">
              <a:off x="253712" y="1499368"/>
              <a:ext cx="3419693" cy="2748014"/>
            </a:xfrm>
            <a:prstGeom prst="rtTriangl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</p:grp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026695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/>
          </p:nvPr>
        </p:nvSpPr>
        <p:spPr>
          <a:xfrm>
            <a:off x="508000" y="450250"/>
            <a:ext cx="11157819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6776936" y="2018629"/>
            <a:ext cx="4368176" cy="350996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27432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3613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20000" decel="4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ic08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" y="-12699"/>
            <a:ext cx="12191999" cy="3644900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9859861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Pic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2336800" y="516467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2667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2"/>
          </p:nvPr>
        </p:nvSpPr>
        <p:spPr>
          <a:xfrm>
            <a:off x="3352800" y="985788"/>
            <a:ext cx="54864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23314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Pic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5770563" y="1763713"/>
            <a:ext cx="6421437" cy="1041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5791200" y="2855913"/>
            <a:ext cx="6400800" cy="1041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5791200" y="3948113"/>
            <a:ext cx="6400800" cy="1041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5791200" y="5040313"/>
            <a:ext cx="6400800" cy="1041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20" name="Freeform 62"/>
          <p:cNvSpPr>
            <a:spLocks noChangeAspect="1" noEditPoints="1"/>
          </p:cNvSpPr>
          <p:nvPr userDrawn="1"/>
        </p:nvSpPr>
        <p:spPr bwMode="auto">
          <a:xfrm>
            <a:off x="6067425" y="2079625"/>
            <a:ext cx="481013" cy="484188"/>
          </a:xfrm>
          <a:custGeom>
            <a:avLst/>
            <a:gdLst>
              <a:gd name="T0" fmla="*/ 2147483646 w 58"/>
              <a:gd name="T1" fmla="*/ 2147483646 h 58"/>
              <a:gd name="T2" fmla="*/ 2147483646 w 58"/>
              <a:gd name="T3" fmla="*/ 2147483646 h 58"/>
              <a:gd name="T4" fmla="*/ 2147483646 w 58"/>
              <a:gd name="T5" fmla="*/ 2147483646 h 58"/>
              <a:gd name="T6" fmla="*/ 2147483646 w 58"/>
              <a:gd name="T7" fmla="*/ 2147483646 h 58"/>
              <a:gd name="T8" fmla="*/ 2147483646 w 58"/>
              <a:gd name="T9" fmla="*/ 2147483646 h 58"/>
              <a:gd name="T10" fmla="*/ 2147483646 w 58"/>
              <a:gd name="T11" fmla="*/ 2147483646 h 58"/>
              <a:gd name="T12" fmla="*/ 2147483646 w 58"/>
              <a:gd name="T13" fmla="*/ 2147483646 h 58"/>
              <a:gd name="T14" fmla="*/ 2147483646 w 58"/>
              <a:gd name="T15" fmla="*/ 2147483646 h 58"/>
              <a:gd name="T16" fmla="*/ 2147483646 w 58"/>
              <a:gd name="T17" fmla="*/ 2147483646 h 58"/>
              <a:gd name="T18" fmla="*/ 2147483646 w 58"/>
              <a:gd name="T19" fmla="*/ 2147483646 h 58"/>
              <a:gd name="T20" fmla="*/ 2147483646 w 58"/>
              <a:gd name="T21" fmla="*/ 2147483646 h 58"/>
              <a:gd name="T22" fmla="*/ 2147483646 w 58"/>
              <a:gd name="T23" fmla="*/ 2147483646 h 58"/>
              <a:gd name="T24" fmla="*/ 2147483646 w 58"/>
              <a:gd name="T25" fmla="*/ 2147483646 h 58"/>
              <a:gd name="T26" fmla="*/ 2147483646 w 58"/>
              <a:gd name="T27" fmla="*/ 2147483646 h 58"/>
              <a:gd name="T28" fmla="*/ 2147483646 w 58"/>
              <a:gd name="T29" fmla="*/ 2147483646 h 58"/>
              <a:gd name="T30" fmla="*/ 2147483646 w 58"/>
              <a:gd name="T31" fmla="*/ 2147483646 h 58"/>
              <a:gd name="T32" fmla="*/ 2147483646 w 58"/>
              <a:gd name="T33" fmla="*/ 2147483646 h 58"/>
              <a:gd name="T34" fmla="*/ 2147483646 w 58"/>
              <a:gd name="T35" fmla="*/ 2147483646 h 58"/>
              <a:gd name="T36" fmla="*/ 2147483646 w 58"/>
              <a:gd name="T37" fmla="*/ 2147483646 h 58"/>
              <a:gd name="T38" fmla="*/ 2147483646 w 58"/>
              <a:gd name="T39" fmla="*/ 2147483646 h 58"/>
              <a:gd name="T40" fmla="*/ 2147483646 w 58"/>
              <a:gd name="T41" fmla="*/ 2147483646 h 58"/>
              <a:gd name="T42" fmla="*/ 2147483646 w 58"/>
              <a:gd name="T43" fmla="*/ 2147483646 h 58"/>
              <a:gd name="T44" fmla="*/ 2147483646 w 58"/>
              <a:gd name="T45" fmla="*/ 2147483646 h 58"/>
              <a:gd name="T46" fmla="*/ 2147483646 w 58"/>
              <a:gd name="T47" fmla="*/ 2147483646 h 58"/>
              <a:gd name="T48" fmla="*/ 2147483646 w 58"/>
              <a:gd name="T49" fmla="*/ 2147483646 h 58"/>
              <a:gd name="T50" fmla="*/ 2147483646 w 58"/>
              <a:gd name="T51" fmla="*/ 2147483646 h 58"/>
              <a:gd name="T52" fmla="*/ 0 w 58"/>
              <a:gd name="T53" fmla="*/ 2147483646 h 58"/>
              <a:gd name="T54" fmla="*/ 0 w 58"/>
              <a:gd name="T55" fmla="*/ 2147483646 h 58"/>
              <a:gd name="T56" fmla="*/ 2147483646 w 58"/>
              <a:gd name="T57" fmla="*/ 2147483646 h 58"/>
              <a:gd name="T58" fmla="*/ 2147483646 w 58"/>
              <a:gd name="T59" fmla="*/ 2147483646 h 58"/>
              <a:gd name="T60" fmla="*/ 2147483646 w 58"/>
              <a:gd name="T61" fmla="*/ 2147483646 h 58"/>
              <a:gd name="T62" fmla="*/ 2147483646 w 58"/>
              <a:gd name="T63" fmla="*/ 2147483646 h 58"/>
              <a:gd name="T64" fmla="*/ 2147483646 w 58"/>
              <a:gd name="T65" fmla="*/ 2147483646 h 58"/>
              <a:gd name="T66" fmla="*/ 2147483646 w 58"/>
              <a:gd name="T67" fmla="*/ 2147483646 h 58"/>
              <a:gd name="T68" fmla="*/ 2147483646 w 58"/>
              <a:gd name="T69" fmla="*/ 2147483646 h 58"/>
              <a:gd name="T70" fmla="*/ 2147483646 w 58"/>
              <a:gd name="T71" fmla="*/ 2147483646 h 58"/>
              <a:gd name="T72" fmla="*/ 2147483646 w 58"/>
              <a:gd name="T73" fmla="*/ 2147483646 h 58"/>
              <a:gd name="T74" fmla="*/ 2147483646 w 58"/>
              <a:gd name="T75" fmla="*/ 2147483646 h 58"/>
              <a:gd name="T76" fmla="*/ 2147483646 w 58"/>
              <a:gd name="T77" fmla="*/ 2147483646 h 58"/>
              <a:gd name="T78" fmla="*/ 2147483646 w 58"/>
              <a:gd name="T79" fmla="*/ 0 h 58"/>
              <a:gd name="T80" fmla="*/ 2147483646 w 58"/>
              <a:gd name="T81" fmla="*/ 0 h 58"/>
              <a:gd name="T82" fmla="*/ 2147483646 w 58"/>
              <a:gd name="T83" fmla="*/ 2147483646 h 58"/>
              <a:gd name="T84" fmla="*/ 2147483646 w 58"/>
              <a:gd name="T85" fmla="*/ 2147483646 h 58"/>
              <a:gd name="T86" fmla="*/ 2147483646 w 58"/>
              <a:gd name="T87" fmla="*/ 2147483646 h 58"/>
              <a:gd name="T88" fmla="*/ 2147483646 w 58"/>
              <a:gd name="T89" fmla="*/ 2147483646 h 58"/>
              <a:gd name="T90" fmla="*/ 2147483646 w 58"/>
              <a:gd name="T91" fmla="*/ 2147483646 h 58"/>
              <a:gd name="T92" fmla="*/ 2147483646 w 58"/>
              <a:gd name="T93" fmla="*/ 2147483646 h 58"/>
              <a:gd name="T94" fmla="*/ 2147483646 w 58"/>
              <a:gd name="T95" fmla="*/ 2147483646 h 58"/>
              <a:gd name="T96" fmla="*/ 2147483646 w 58"/>
              <a:gd name="T97" fmla="*/ 2147483646 h 58"/>
              <a:gd name="T98" fmla="*/ 2147483646 w 58"/>
              <a:gd name="T99" fmla="*/ 2147483646 h 58"/>
              <a:gd name="T100" fmla="*/ 2147483646 w 58"/>
              <a:gd name="T101" fmla="*/ 2147483646 h 58"/>
              <a:gd name="T102" fmla="*/ 2147483646 w 58"/>
              <a:gd name="T103" fmla="*/ 2147483646 h 58"/>
              <a:gd name="T104" fmla="*/ 2147483646 w 58"/>
              <a:gd name="T105" fmla="*/ 2147483646 h 58"/>
              <a:gd name="T106" fmla="*/ 2147483646 w 58"/>
              <a:gd name="T107" fmla="*/ 2147483646 h 58"/>
              <a:gd name="T108" fmla="*/ 2147483646 w 58"/>
              <a:gd name="T109" fmla="*/ 2147483646 h 58"/>
              <a:gd name="T110" fmla="*/ 2147483646 w 58"/>
              <a:gd name="T111" fmla="*/ 2147483646 h 58"/>
              <a:gd name="T112" fmla="*/ 2147483646 w 58"/>
              <a:gd name="T113" fmla="*/ 2147483646 h 58"/>
              <a:gd name="T114" fmla="*/ 2147483646 w 58"/>
              <a:gd name="T115" fmla="*/ 2147483646 h 58"/>
              <a:gd name="T116" fmla="*/ 2147483646 w 58"/>
              <a:gd name="T117" fmla="*/ 2147483646 h 58"/>
              <a:gd name="T118" fmla="*/ 2147483646 w 58"/>
              <a:gd name="T119" fmla="*/ 2147483646 h 5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58" h="58">
                <a:moveTo>
                  <a:pt x="58" y="33"/>
                </a:moveTo>
                <a:cubicBezTo>
                  <a:pt x="58" y="34"/>
                  <a:pt x="58" y="34"/>
                  <a:pt x="57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7"/>
                  <a:pt x="49" y="38"/>
                  <a:pt x="49" y="39"/>
                </a:cubicBezTo>
                <a:cubicBezTo>
                  <a:pt x="50" y="41"/>
                  <a:pt x="51" y="42"/>
                  <a:pt x="53" y="44"/>
                </a:cubicBezTo>
                <a:cubicBezTo>
                  <a:pt x="53" y="44"/>
                  <a:pt x="53" y="45"/>
                  <a:pt x="53" y="45"/>
                </a:cubicBezTo>
                <a:cubicBezTo>
                  <a:pt x="53" y="45"/>
                  <a:pt x="53" y="46"/>
                  <a:pt x="53" y="46"/>
                </a:cubicBezTo>
                <a:cubicBezTo>
                  <a:pt x="52" y="47"/>
                  <a:pt x="47" y="53"/>
                  <a:pt x="45" y="53"/>
                </a:cubicBezTo>
                <a:cubicBezTo>
                  <a:pt x="45" y="53"/>
                  <a:pt x="45" y="53"/>
                  <a:pt x="44" y="52"/>
                </a:cubicBezTo>
                <a:cubicBezTo>
                  <a:pt x="39" y="48"/>
                  <a:pt x="39" y="48"/>
                  <a:pt x="39" y="48"/>
                </a:cubicBezTo>
                <a:cubicBezTo>
                  <a:pt x="38" y="49"/>
                  <a:pt x="37" y="49"/>
                  <a:pt x="36" y="50"/>
                </a:cubicBezTo>
                <a:cubicBezTo>
                  <a:pt x="35" y="52"/>
                  <a:pt x="35" y="55"/>
                  <a:pt x="34" y="57"/>
                </a:cubicBezTo>
                <a:cubicBezTo>
                  <a:pt x="34" y="57"/>
                  <a:pt x="34" y="58"/>
                  <a:pt x="33" y="58"/>
                </a:cubicBezTo>
                <a:cubicBezTo>
                  <a:pt x="25" y="58"/>
                  <a:pt x="25" y="58"/>
                  <a:pt x="25" y="58"/>
                </a:cubicBezTo>
                <a:cubicBezTo>
                  <a:pt x="24" y="58"/>
                  <a:pt x="23" y="57"/>
                  <a:pt x="23" y="57"/>
                </a:cubicBezTo>
                <a:cubicBezTo>
                  <a:pt x="22" y="50"/>
                  <a:pt x="22" y="50"/>
                  <a:pt x="22" y="50"/>
                </a:cubicBezTo>
                <a:cubicBezTo>
                  <a:pt x="21" y="49"/>
                  <a:pt x="20" y="49"/>
                  <a:pt x="19" y="48"/>
                </a:cubicBezTo>
                <a:cubicBezTo>
                  <a:pt x="14" y="52"/>
                  <a:pt x="14" y="52"/>
                  <a:pt x="14" y="52"/>
                </a:cubicBezTo>
                <a:cubicBezTo>
                  <a:pt x="13" y="53"/>
                  <a:pt x="13" y="53"/>
                  <a:pt x="13" y="53"/>
                </a:cubicBezTo>
                <a:cubicBezTo>
                  <a:pt x="12" y="53"/>
                  <a:pt x="12" y="53"/>
                  <a:pt x="12" y="52"/>
                </a:cubicBezTo>
                <a:cubicBezTo>
                  <a:pt x="10" y="50"/>
                  <a:pt x="7" y="48"/>
                  <a:pt x="5" y="46"/>
                </a:cubicBezTo>
                <a:cubicBezTo>
                  <a:pt x="5" y="46"/>
                  <a:pt x="5" y="45"/>
                  <a:pt x="5" y="45"/>
                </a:cubicBezTo>
                <a:cubicBezTo>
                  <a:pt x="5" y="45"/>
                  <a:pt x="5" y="44"/>
                  <a:pt x="5" y="44"/>
                </a:cubicBezTo>
                <a:cubicBezTo>
                  <a:pt x="7" y="42"/>
                  <a:pt x="8" y="41"/>
                  <a:pt x="9" y="39"/>
                </a:cubicBezTo>
                <a:cubicBezTo>
                  <a:pt x="9" y="38"/>
                  <a:pt x="8" y="37"/>
                  <a:pt x="8" y="35"/>
                </a:cubicBezTo>
                <a:cubicBezTo>
                  <a:pt x="1" y="34"/>
                  <a:pt x="1" y="34"/>
                  <a:pt x="1" y="34"/>
                </a:cubicBezTo>
                <a:cubicBezTo>
                  <a:pt x="0" y="34"/>
                  <a:pt x="0" y="33"/>
                  <a:pt x="0" y="3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1" y="23"/>
                </a:cubicBezTo>
                <a:cubicBezTo>
                  <a:pt x="8" y="22"/>
                  <a:pt x="8" y="22"/>
                  <a:pt x="8" y="22"/>
                </a:cubicBezTo>
                <a:cubicBezTo>
                  <a:pt x="8" y="21"/>
                  <a:pt x="9" y="20"/>
                  <a:pt x="9" y="18"/>
                </a:cubicBezTo>
                <a:cubicBezTo>
                  <a:pt x="8" y="17"/>
                  <a:pt x="7" y="15"/>
                  <a:pt x="5" y="13"/>
                </a:cubicBezTo>
                <a:cubicBezTo>
                  <a:pt x="5" y="13"/>
                  <a:pt x="5" y="13"/>
                  <a:pt x="5" y="12"/>
                </a:cubicBezTo>
                <a:cubicBezTo>
                  <a:pt x="5" y="12"/>
                  <a:pt x="5" y="12"/>
                  <a:pt x="5" y="11"/>
                </a:cubicBezTo>
                <a:cubicBezTo>
                  <a:pt x="6" y="10"/>
                  <a:pt x="11" y="5"/>
                  <a:pt x="13" y="5"/>
                </a:cubicBezTo>
                <a:cubicBezTo>
                  <a:pt x="13" y="5"/>
                  <a:pt x="13" y="5"/>
                  <a:pt x="14" y="5"/>
                </a:cubicBezTo>
                <a:cubicBezTo>
                  <a:pt x="19" y="9"/>
                  <a:pt x="19" y="9"/>
                  <a:pt x="19" y="9"/>
                </a:cubicBezTo>
                <a:cubicBezTo>
                  <a:pt x="20" y="9"/>
                  <a:pt x="21" y="8"/>
                  <a:pt x="22" y="8"/>
                </a:cubicBezTo>
                <a:cubicBezTo>
                  <a:pt x="22" y="5"/>
                  <a:pt x="23" y="3"/>
                  <a:pt x="23" y="1"/>
                </a:cubicBezTo>
                <a:cubicBezTo>
                  <a:pt x="23" y="0"/>
                  <a:pt x="24" y="0"/>
                  <a:pt x="25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4" y="0"/>
                  <a:pt x="34" y="0"/>
                  <a:pt x="34" y="1"/>
                </a:cubicBezTo>
                <a:cubicBezTo>
                  <a:pt x="36" y="8"/>
                  <a:pt x="36" y="8"/>
                  <a:pt x="36" y="8"/>
                </a:cubicBezTo>
                <a:cubicBezTo>
                  <a:pt x="37" y="8"/>
                  <a:pt x="38" y="9"/>
                  <a:pt x="39" y="9"/>
                </a:cubicBezTo>
                <a:cubicBezTo>
                  <a:pt x="44" y="5"/>
                  <a:pt x="44" y="5"/>
                  <a:pt x="44" y="5"/>
                </a:cubicBezTo>
                <a:cubicBezTo>
                  <a:pt x="45" y="5"/>
                  <a:pt x="45" y="5"/>
                  <a:pt x="45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8" y="7"/>
                  <a:pt x="51" y="9"/>
                  <a:pt x="52" y="12"/>
                </a:cubicBezTo>
                <a:cubicBezTo>
                  <a:pt x="53" y="12"/>
                  <a:pt x="53" y="12"/>
                  <a:pt x="53" y="12"/>
                </a:cubicBezTo>
                <a:cubicBezTo>
                  <a:pt x="53" y="13"/>
                  <a:pt x="53" y="13"/>
                  <a:pt x="52" y="13"/>
                </a:cubicBezTo>
                <a:cubicBezTo>
                  <a:pt x="51" y="15"/>
                  <a:pt x="50" y="17"/>
                  <a:pt x="48" y="18"/>
                </a:cubicBezTo>
                <a:cubicBezTo>
                  <a:pt x="49" y="20"/>
                  <a:pt x="50" y="21"/>
                  <a:pt x="50" y="22"/>
                </a:cubicBezTo>
                <a:cubicBezTo>
                  <a:pt x="57" y="23"/>
                  <a:pt x="57" y="23"/>
                  <a:pt x="57" y="23"/>
                </a:cubicBezTo>
                <a:cubicBezTo>
                  <a:pt x="58" y="23"/>
                  <a:pt x="58" y="24"/>
                  <a:pt x="58" y="25"/>
                </a:cubicBezTo>
                <a:lnTo>
                  <a:pt x="58" y="33"/>
                </a:lnTo>
                <a:close/>
                <a:moveTo>
                  <a:pt x="29" y="19"/>
                </a:moveTo>
                <a:cubicBezTo>
                  <a:pt x="24" y="19"/>
                  <a:pt x="19" y="23"/>
                  <a:pt x="19" y="29"/>
                </a:cubicBezTo>
                <a:cubicBezTo>
                  <a:pt x="19" y="34"/>
                  <a:pt x="24" y="38"/>
                  <a:pt x="29" y="38"/>
                </a:cubicBezTo>
                <a:cubicBezTo>
                  <a:pt x="34" y="38"/>
                  <a:pt x="39" y="34"/>
                  <a:pt x="39" y="29"/>
                </a:cubicBezTo>
                <a:cubicBezTo>
                  <a:pt x="39" y="23"/>
                  <a:pt x="34" y="19"/>
                  <a:pt x="29" y="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20" tIns="60960" rIns="121920" bIns="6096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262626"/>
              </a:solidFill>
            </a:endParaRPr>
          </a:p>
        </p:txBody>
      </p:sp>
      <p:sp>
        <p:nvSpPr>
          <p:cNvPr id="21" name="Freeform 245"/>
          <p:cNvSpPr>
            <a:spLocks noChangeAspect="1"/>
          </p:cNvSpPr>
          <p:nvPr userDrawn="1"/>
        </p:nvSpPr>
        <p:spPr bwMode="auto">
          <a:xfrm>
            <a:off x="6073775" y="3143250"/>
            <a:ext cx="468313" cy="468313"/>
          </a:xfrm>
          <a:custGeom>
            <a:avLst/>
            <a:gdLst>
              <a:gd name="T0" fmla="*/ 2147483646 w 68"/>
              <a:gd name="T1" fmla="*/ 2147483646 h 68"/>
              <a:gd name="T2" fmla="*/ 2147483646 w 68"/>
              <a:gd name="T3" fmla="*/ 2147483646 h 68"/>
              <a:gd name="T4" fmla="*/ 2147483646 w 68"/>
              <a:gd name="T5" fmla="*/ 2147483646 h 68"/>
              <a:gd name="T6" fmla="*/ 2147483646 w 68"/>
              <a:gd name="T7" fmla="*/ 2147483646 h 68"/>
              <a:gd name="T8" fmla="*/ 2147483646 w 68"/>
              <a:gd name="T9" fmla="*/ 2147483646 h 68"/>
              <a:gd name="T10" fmla="*/ 2147483646 w 68"/>
              <a:gd name="T11" fmla="*/ 2147483646 h 68"/>
              <a:gd name="T12" fmla="*/ 2147483646 w 68"/>
              <a:gd name="T13" fmla="*/ 2147483646 h 68"/>
              <a:gd name="T14" fmla="*/ 2147483646 w 68"/>
              <a:gd name="T15" fmla="*/ 2147483646 h 68"/>
              <a:gd name="T16" fmla="*/ 2147483646 w 68"/>
              <a:gd name="T17" fmla="*/ 2147483646 h 68"/>
              <a:gd name="T18" fmla="*/ 2147483646 w 68"/>
              <a:gd name="T19" fmla="*/ 2147483646 h 68"/>
              <a:gd name="T20" fmla="*/ 2147483646 w 68"/>
              <a:gd name="T21" fmla="*/ 2147483646 h 68"/>
              <a:gd name="T22" fmla="*/ 2147483646 w 68"/>
              <a:gd name="T23" fmla="*/ 2147483646 h 68"/>
              <a:gd name="T24" fmla="*/ 2147483646 w 68"/>
              <a:gd name="T25" fmla="*/ 2147483646 h 68"/>
              <a:gd name="T26" fmla="*/ 2147483646 w 68"/>
              <a:gd name="T27" fmla="*/ 2147483646 h 68"/>
              <a:gd name="T28" fmla="*/ 0 w 68"/>
              <a:gd name="T29" fmla="*/ 2147483646 h 68"/>
              <a:gd name="T30" fmla="*/ 2147483646 w 68"/>
              <a:gd name="T31" fmla="*/ 2147483646 h 68"/>
              <a:gd name="T32" fmla="*/ 2147483646 w 68"/>
              <a:gd name="T33" fmla="*/ 0 h 68"/>
              <a:gd name="T34" fmla="*/ 2147483646 w 68"/>
              <a:gd name="T35" fmla="*/ 0 h 68"/>
              <a:gd name="T36" fmla="*/ 2147483646 w 68"/>
              <a:gd name="T37" fmla="*/ 0 h 68"/>
              <a:gd name="T38" fmla="*/ 2147483646 w 68"/>
              <a:gd name="T39" fmla="*/ 2147483646 h 6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20" tIns="60960" rIns="121920" bIns="6096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262626"/>
              </a:solidFill>
            </a:endParaRPr>
          </a:p>
        </p:txBody>
      </p:sp>
      <p:sp>
        <p:nvSpPr>
          <p:cNvPr id="22" name="Freeform 132"/>
          <p:cNvSpPr>
            <a:spLocks noChangeAspect="1" noEditPoints="1"/>
          </p:cNvSpPr>
          <p:nvPr userDrawn="1"/>
        </p:nvSpPr>
        <p:spPr bwMode="auto">
          <a:xfrm>
            <a:off x="6049963" y="4222750"/>
            <a:ext cx="515937" cy="493713"/>
          </a:xfrm>
          <a:custGeom>
            <a:avLst/>
            <a:gdLst>
              <a:gd name="T0" fmla="*/ 2147483646 w 64"/>
              <a:gd name="T1" fmla="*/ 2147483646 h 61"/>
              <a:gd name="T2" fmla="*/ 2147483646 w 64"/>
              <a:gd name="T3" fmla="*/ 2147483646 h 61"/>
              <a:gd name="T4" fmla="*/ 2147483646 w 64"/>
              <a:gd name="T5" fmla="*/ 2147483646 h 61"/>
              <a:gd name="T6" fmla="*/ 2147483646 w 64"/>
              <a:gd name="T7" fmla="*/ 2147483646 h 61"/>
              <a:gd name="T8" fmla="*/ 2147483646 w 64"/>
              <a:gd name="T9" fmla="*/ 2147483646 h 61"/>
              <a:gd name="T10" fmla="*/ 2147483646 w 64"/>
              <a:gd name="T11" fmla="*/ 2147483646 h 61"/>
              <a:gd name="T12" fmla="*/ 2147483646 w 64"/>
              <a:gd name="T13" fmla="*/ 2147483646 h 61"/>
              <a:gd name="T14" fmla="*/ 2147483646 w 64"/>
              <a:gd name="T15" fmla="*/ 2147483646 h 61"/>
              <a:gd name="T16" fmla="*/ 2147483646 w 64"/>
              <a:gd name="T17" fmla="*/ 2147483646 h 61"/>
              <a:gd name="T18" fmla="*/ 2147483646 w 64"/>
              <a:gd name="T19" fmla="*/ 2147483646 h 61"/>
              <a:gd name="T20" fmla="*/ 2147483646 w 64"/>
              <a:gd name="T21" fmla="*/ 2147483646 h 61"/>
              <a:gd name="T22" fmla="*/ 2147483646 w 64"/>
              <a:gd name="T23" fmla="*/ 2147483646 h 61"/>
              <a:gd name="T24" fmla="*/ 2147483646 w 64"/>
              <a:gd name="T25" fmla="*/ 2147483646 h 61"/>
              <a:gd name="T26" fmla="*/ 2147483646 w 64"/>
              <a:gd name="T27" fmla="*/ 2147483646 h 61"/>
              <a:gd name="T28" fmla="*/ 2147483646 w 64"/>
              <a:gd name="T29" fmla="*/ 2147483646 h 61"/>
              <a:gd name="T30" fmla="*/ 2147483646 w 64"/>
              <a:gd name="T31" fmla="*/ 2147483646 h 61"/>
              <a:gd name="T32" fmla="*/ 2147483646 w 64"/>
              <a:gd name="T33" fmla="*/ 2147483646 h 61"/>
              <a:gd name="T34" fmla="*/ 0 w 64"/>
              <a:gd name="T35" fmla="*/ 2147483646 h 61"/>
              <a:gd name="T36" fmla="*/ 0 w 64"/>
              <a:gd name="T37" fmla="*/ 2147483646 h 61"/>
              <a:gd name="T38" fmla="*/ 2147483646 w 64"/>
              <a:gd name="T39" fmla="*/ 2147483646 h 61"/>
              <a:gd name="T40" fmla="*/ 2147483646 w 64"/>
              <a:gd name="T41" fmla="*/ 2147483646 h 61"/>
              <a:gd name="T42" fmla="*/ 2147483646 w 64"/>
              <a:gd name="T43" fmla="*/ 2147483646 h 61"/>
              <a:gd name="T44" fmla="*/ 2147483646 w 64"/>
              <a:gd name="T45" fmla="*/ 2147483646 h 61"/>
              <a:gd name="T46" fmla="*/ 2147483646 w 64"/>
              <a:gd name="T47" fmla="*/ 2147483646 h 61"/>
              <a:gd name="T48" fmla="*/ 2147483646 w 64"/>
              <a:gd name="T49" fmla="*/ 2147483646 h 61"/>
              <a:gd name="T50" fmla="*/ 2147483646 w 64"/>
              <a:gd name="T51" fmla="*/ 2147483646 h 61"/>
              <a:gd name="T52" fmla="*/ 2147483646 w 64"/>
              <a:gd name="T53" fmla="*/ 2147483646 h 61"/>
              <a:gd name="T54" fmla="*/ 2147483646 w 64"/>
              <a:gd name="T55" fmla="*/ 2147483646 h 61"/>
              <a:gd name="T56" fmla="*/ 2147483646 w 64"/>
              <a:gd name="T57" fmla="*/ 2147483646 h 61"/>
              <a:gd name="T58" fmla="*/ 2147483646 w 64"/>
              <a:gd name="T59" fmla="*/ 2147483646 h 61"/>
              <a:gd name="T60" fmla="*/ 2147483646 w 64"/>
              <a:gd name="T61" fmla="*/ 2147483646 h 61"/>
              <a:gd name="T62" fmla="*/ 2147483646 w 64"/>
              <a:gd name="T63" fmla="*/ 2147483646 h 61"/>
              <a:gd name="T64" fmla="*/ 2147483646 w 64"/>
              <a:gd name="T65" fmla="*/ 2147483646 h 61"/>
              <a:gd name="T66" fmla="*/ 2147483646 w 64"/>
              <a:gd name="T67" fmla="*/ 2147483646 h 61"/>
              <a:gd name="T68" fmla="*/ 2147483646 w 64"/>
              <a:gd name="T69" fmla="*/ 2147483646 h 61"/>
              <a:gd name="T70" fmla="*/ 2147483646 w 64"/>
              <a:gd name="T71" fmla="*/ 2147483646 h 61"/>
              <a:gd name="T72" fmla="*/ 2147483646 w 64"/>
              <a:gd name="T73" fmla="*/ 2147483646 h 61"/>
              <a:gd name="T74" fmla="*/ 2147483646 w 64"/>
              <a:gd name="T75" fmla="*/ 2147483646 h 61"/>
              <a:gd name="T76" fmla="*/ 2147483646 w 64"/>
              <a:gd name="T77" fmla="*/ 0 h 61"/>
              <a:gd name="T78" fmla="*/ 2147483646 w 64"/>
              <a:gd name="T79" fmla="*/ 2147483646 h 61"/>
              <a:gd name="T80" fmla="*/ 2147483646 w 64"/>
              <a:gd name="T81" fmla="*/ 2147483646 h 6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64" h="61">
                <a:moveTo>
                  <a:pt x="62" y="31"/>
                </a:moveTo>
                <a:cubicBezTo>
                  <a:pt x="62" y="31"/>
                  <a:pt x="62" y="31"/>
                  <a:pt x="62" y="31"/>
                </a:cubicBezTo>
                <a:cubicBezTo>
                  <a:pt x="59" y="29"/>
                  <a:pt x="57" y="27"/>
                  <a:pt x="54" y="27"/>
                </a:cubicBezTo>
                <a:cubicBezTo>
                  <a:pt x="51" y="27"/>
                  <a:pt x="47" y="30"/>
                  <a:pt x="45" y="33"/>
                </a:cubicBezTo>
                <a:cubicBezTo>
                  <a:pt x="45" y="33"/>
                  <a:pt x="45" y="34"/>
                  <a:pt x="44" y="35"/>
                </a:cubicBezTo>
                <a:cubicBezTo>
                  <a:pt x="44" y="35"/>
                  <a:pt x="44" y="35"/>
                  <a:pt x="43" y="35"/>
                </a:cubicBezTo>
                <a:cubicBezTo>
                  <a:pt x="43" y="35"/>
                  <a:pt x="42" y="35"/>
                  <a:pt x="42" y="35"/>
                </a:cubicBezTo>
                <a:cubicBezTo>
                  <a:pt x="42" y="34"/>
                  <a:pt x="41" y="33"/>
                  <a:pt x="41" y="33"/>
                </a:cubicBezTo>
                <a:cubicBezTo>
                  <a:pt x="39" y="30"/>
                  <a:pt x="36" y="27"/>
                  <a:pt x="32" y="27"/>
                </a:cubicBezTo>
                <a:cubicBezTo>
                  <a:pt x="28" y="27"/>
                  <a:pt x="25" y="30"/>
                  <a:pt x="23" y="33"/>
                </a:cubicBezTo>
                <a:cubicBezTo>
                  <a:pt x="23" y="33"/>
                  <a:pt x="22" y="34"/>
                  <a:pt x="22" y="35"/>
                </a:cubicBezTo>
                <a:cubicBezTo>
                  <a:pt x="22" y="35"/>
                  <a:pt x="22" y="35"/>
                  <a:pt x="21" y="35"/>
                </a:cubicBezTo>
                <a:cubicBezTo>
                  <a:pt x="20" y="35"/>
                  <a:pt x="20" y="35"/>
                  <a:pt x="20" y="35"/>
                </a:cubicBezTo>
                <a:cubicBezTo>
                  <a:pt x="19" y="34"/>
                  <a:pt x="19" y="33"/>
                  <a:pt x="19" y="33"/>
                </a:cubicBezTo>
                <a:cubicBezTo>
                  <a:pt x="17" y="30"/>
                  <a:pt x="14" y="27"/>
                  <a:pt x="10" y="27"/>
                </a:cubicBezTo>
                <a:cubicBezTo>
                  <a:pt x="7" y="27"/>
                  <a:pt x="5" y="29"/>
                  <a:pt x="3" y="31"/>
                </a:cubicBezTo>
                <a:cubicBezTo>
                  <a:pt x="2" y="31"/>
                  <a:pt x="2" y="31"/>
                  <a:pt x="2" y="31"/>
                </a:cubicBezTo>
                <a:cubicBezTo>
                  <a:pt x="1" y="31"/>
                  <a:pt x="0" y="31"/>
                  <a:pt x="0" y="30"/>
                </a:cubicBezTo>
                <a:cubicBezTo>
                  <a:pt x="0" y="30"/>
                  <a:pt x="0" y="30"/>
                  <a:pt x="0" y="30"/>
                </a:cubicBezTo>
                <a:cubicBezTo>
                  <a:pt x="4" y="16"/>
                  <a:pt x="18" y="7"/>
                  <a:pt x="32" y="7"/>
                </a:cubicBezTo>
                <a:cubicBezTo>
                  <a:pt x="46" y="7"/>
                  <a:pt x="60" y="16"/>
                  <a:pt x="64" y="30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31"/>
                  <a:pt x="63" y="31"/>
                  <a:pt x="62" y="31"/>
                </a:cubicBezTo>
                <a:close/>
                <a:moveTo>
                  <a:pt x="34" y="51"/>
                </a:moveTo>
                <a:cubicBezTo>
                  <a:pt x="34" y="56"/>
                  <a:pt x="30" y="61"/>
                  <a:pt x="25" y="61"/>
                </a:cubicBezTo>
                <a:cubicBezTo>
                  <a:pt x="19" y="61"/>
                  <a:pt x="15" y="56"/>
                  <a:pt x="15" y="51"/>
                </a:cubicBezTo>
                <a:cubicBezTo>
                  <a:pt x="15" y="50"/>
                  <a:pt x="16" y="49"/>
                  <a:pt x="17" y="49"/>
                </a:cubicBezTo>
                <a:cubicBezTo>
                  <a:pt x="19" y="49"/>
                  <a:pt x="20" y="50"/>
                  <a:pt x="20" y="51"/>
                </a:cubicBezTo>
                <a:cubicBezTo>
                  <a:pt x="20" y="54"/>
                  <a:pt x="22" y="56"/>
                  <a:pt x="25" y="56"/>
                </a:cubicBezTo>
                <a:cubicBezTo>
                  <a:pt x="27" y="56"/>
                  <a:pt x="30" y="54"/>
                  <a:pt x="30" y="51"/>
                </a:cubicBezTo>
                <a:cubicBezTo>
                  <a:pt x="30" y="29"/>
                  <a:pt x="30" y="29"/>
                  <a:pt x="30" y="29"/>
                </a:cubicBezTo>
                <a:cubicBezTo>
                  <a:pt x="30" y="29"/>
                  <a:pt x="31" y="29"/>
                  <a:pt x="32" y="29"/>
                </a:cubicBezTo>
                <a:cubicBezTo>
                  <a:pt x="33" y="29"/>
                  <a:pt x="34" y="29"/>
                  <a:pt x="34" y="29"/>
                </a:cubicBezTo>
                <a:lnTo>
                  <a:pt x="34" y="51"/>
                </a:lnTo>
                <a:close/>
                <a:moveTo>
                  <a:pt x="34" y="6"/>
                </a:moveTo>
                <a:cubicBezTo>
                  <a:pt x="34" y="6"/>
                  <a:pt x="33" y="6"/>
                  <a:pt x="32" y="6"/>
                </a:cubicBezTo>
                <a:cubicBezTo>
                  <a:pt x="31" y="6"/>
                  <a:pt x="30" y="6"/>
                  <a:pt x="30" y="6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1"/>
                  <a:pt x="31" y="0"/>
                  <a:pt x="32" y="0"/>
                </a:cubicBezTo>
                <a:cubicBezTo>
                  <a:pt x="33" y="0"/>
                  <a:pt x="34" y="1"/>
                  <a:pt x="34" y="3"/>
                </a:cubicBezTo>
                <a:lnTo>
                  <a:pt x="34" y="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20" tIns="60960" rIns="121920" bIns="6096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262626"/>
              </a:solidFill>
            </a:endParaRPr>
          </a:p>
        </p:txBody>
      </p:sp>
      <p:sp>
        <p:nvSpPr>
          <p:cNvPr id="23" name="Freeform 52"/>
          <p:cNvSpPr>
            <a:spLocks noEditPoints="1"/>
          </p:cNvSpPr>
          <p:nvPr userDrawn="1"/>
        </p:nvSpPr>
        <p:spPr bwMode="auto">
          <a:xfrm>
            <a:off x="6072188" y="5307013"/>
            <a:ext cx="471487" cy="508000"/>
          </a:xfrm>
          <a:custGeom>
            <a:avLst/>
            <a:gdLst>
              <a:gd name="T0" fmla="*/ 2147483646 w 67"/>
              <a:gd name="T1" fmla="*/ 2147483646 h 72"/>
              <a:gd name="T2" fmla="*/ 2147483646 w 67"/>
              <a:gd name="T3" fmla="*/ 2147483646 h 72"/>
              <a:gd name="T4" fmla="*/ 2147483646 w 67"/>
              <a:gd name="T5" fmla="*/ 2147483646 h 72"/>
              <a:gd name="T6" fmla="*/ 0 w 67"/>
              <a:gd name="T7" fmla="*/ 2147483646 h 72"/>
              <a:gd name="T8" fmla="*/ 0 w 67"/>
              <a:gd name="T9" fmla="*/ 2147483646 h 72"/>
              <a:gd name="T10" fmla="*/ 2147483646 w 67"/>
              <a:gd name="T11" fmla="*/ 2147483646 h 72"/>
              <a:gd name="T12" fmla="*/ 2147483646 w 67"/>
              <a:gd name="T13" fmla="*/ 2147483646 h 72"/>
              <a:gd name="T14" fmla="*/ 2147483646 w 67"/>
              <a:gd name="T15" fmla="*/ 2147483646 h 72"/>
              <a:gd name="T16" fmla="*/ 2147483646 w 67"/>
              <a:gd name="T17" fmla="*/ 0 h 72"/>
              <a:gd name="T18" fmla="*/ 2147483646 w 67"/>
              <a:gd name="T19" fmla="*/ 0 h 72"/>
              <a:gd name="T20" fmla="*/ 2147483646 w 67"/>
              <a:gd name="T21" fmla="*/ 2147483646 h 72"/>
              <a:gd name="T22" fmla="*/ 2147483646 w 67"/>
              <a:gd name="T23" fmla="*/ 2147483646 h 72"/>
              <a:gd name="T24" fmla="*/ 2147483646 w 67"/>
              <a:gd name="T25" fmla="*/ 2147483646 h 72"/>
              <a:gd name="T26" fmla="*/ 2147483646 w 67"/>
              <a:gd name="T27" fmla="*/ 2147483646 h 72"/>
              <a:gd name="T28" fmla="*/ 2147483646 w 67"/>
              <a:gd name="T29" fmla="*/ 0 h 72"/>
              <a:gd name="T30" fmla="*/ 2147483646 w 67"/>
              <a:gd name="T31" fmla="*/ 0 h 72"/>
              <a:gd name="T32" fmla="*/ 2147483646 w 67"/>
              <a:gd name="T33" fmla="*/ 2147483646 h 72"/>
              <a:gd name="T34" fmla="*/ 2147483646 w 67"/>
              <a:gd name="T35" fmla="*/ 2147483646 h 72"/>
              <a:gd name="T36" fmla="*/ 2147483646 w 67"/>
              <a:gd name="T37" fmla="*/ 2147483646 h 72"/>
              <a:gd name="T38" fmla="*/ 2147483646 w 67"/>
              <a:gd name="T39" fmla="*/ 2147483646 h 72"/>
              <a:gd name="T40" fmla="*/ 2147483646 w 67"/>
              <a:gd name="T41" fmla="*/ 2147483646 h 72"/>
              <a:gd name="T42" fmla="*/ 2147483646 w 67"/>
              <a:gd name="T43" fmla="*/ 2147483646 h 72"/>
              <a:gd name="T44" fmla="*/ 2147483646 w 67"/>
              <a:gd name="T45" fmla="*/ 2147483646 h 72"/>
              <a:gd name="T46" fmla="*/ 2147483646 w 67"/>
              <a:gd name="T47" fmla="*/ 2147483646 h 72"/>
              <a:gd name="T48" fmla="*/ 2147483646 w 67"/>
              <a:gd name="T49" fmla="*/ 2147483646 h 72"/>
              <a:gd name="T50" fmla="*/ 2147483646 w 67"/>
              <a:gd name="T51" fmla="*/ 2147483646 h 72"/>
              <a:gd name="T52" fmla="*/ 2147483646 w 67"/>
              <a:gd name="T53" fmla="*/ 2147483646 h 72"/>
              <a:gd name="T54" fmla="*/ 2147483646 w 67"/>
              <a:gd name="T55" fmla="*/ 2147483646 h 72"/>
              <a:gd name="T56" fmla="*/ 2147483646 w 67"/>
              <a:gd name="T57" fmla="*/ 2147483646 h 72"/>
              <a:gd name="T58" fmla="*/ 2147483646 w 67"/>
              <a:gd name="T59" fmla="*/ 2147483646 h 72"/>
              <a:gd name="T60" fmla="*/ 2147483646 w 67"/>
              <a:gd name="T61" fmla="*/ 2147483646 h 72"/>
              <a:gd name="T62" fmla="*/ 2147483646 w 67"/>
              <a:gd name="T63" fmla="*/ 2147483646 h 72"/>
              <a:gd name="T64" fmla="*/ 2147483646 w 67"/>
              <a:gd name="T65" fmla="*/ 2147483646 h 72"/>
              <a:gd name="T66" fmla="*/ 2147483646 w 67"/>
              <a:gd name="T67" fmla="*/ 2147483646 h 72"/>
              <a:gd name="T68" fmla="*/ 2147483646 w 67"/>
              <a:gd name="T69" fmla="*/ 2147483646 h 72"/>
              <a:gd name="T70" fmla="*/ 2147483646 w 67"/>
              <a:gd name="T71" fmla="*/ 2147483646 h 72"/>
              <a:gd name="T72" fmla="*/ 2147483646 w 67"/>
              <a:gd name="T73" fmla="*/ 2147483646 h 72"/>
              <a:gd name="T74" fmla="*/ 2147483646 w 67"/>
              <a:gd name="T75" fmla="*/ 2147483646 h 72"/>
              <a:gd name="T76" fmla="*/ 2147483646 w 67"/>
              <a:gd name="T77" fmla="*/ 2147483646 h 72"/>
              <a:gd name="T78" fmla="*/ 2147483646 w 67"/>
              <a:gd name="T79" fmla="*/ 2147483646 h 72"/>
              <a:gd name="T80" fmla="*/ 2147483646 w 67"/>
              <a:gd name="T81" fmla="*/ 2147483646 h 72"/>
              <a:gd name="T82" fmla="*/ 2147483646 w 67"/>
              <a:gd name="T83" fmla="*/ 2147483646 h 72"/>
              <a:gd name="T84" fmla="*/ 2147483646 w 67"/>
              <a:gd name="T85" fmla="*/ 2147483646 h 72"/>
              <a:gd name="T86" fmla="*/ 2147483646 w 67"/>
              <a:gd name="T87" fmla="*/ 2147483646 h 7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67" h="72">
                <a:moveTo>
                  <a:pt x="67" y="67"/>
                </a:moveTo>
                <a:cubicBezTo>
                  <a:pt x="67" y="70"/>
                  <a:pt x="64" y="72"/>
                  <a:pt x="61" y="72"/>
                </a:cubicBezTo>
                <a:cubicBezTo>
                  <a:pt x="5" y="72"/>
                  <a:pt x="5" y="72"/>
                  <a:pt x="5" y="72"/>
                </a:cubicBezTo>
                <a:cubicBezTo>
                  <a:pt x="2" y="72"/>
                  <a:pt x="0" y="70"/>
                  <a:pt x="0" y="6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3"/>
                  <a:pt x="2" y="11"/>
                  <a:pt x="5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3" y="0"/>
                  <a:pt x="16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3" y="0"/>
                  <a:pt x="25" y="3"/>
                  <a:pt x="25" y="7"/>
                </a:cubicBezTo>
                <a:cubicBezTo>
                  <a:pt x="25" y="11"/>
                  <a:pt x="25" y="11"/>
                  <a:pt x="25" y="11"/>
                </a:cubicBezTo>
                <a:cubicBezTo>
                  <a:pt x="41" y="11"/>
                  <a:pt x="41" y="11"/>
                  <a:pt x="41" y="11"/>
                </a:cubicBezTo>
                <a:cubicBezTo>
                  <a:pt x="41" y="7"/>
                  <a:pt x="41" y="7"/>
                  <a:pt x="41" y="7"/>
                </a:cubicBezTo>
                <a:cubicBezTo>
                  <a:pt x="41" y="3"/>
                  <a:pt x="44" y="0"/>
                  <a:pt x="47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3" y="0"/>
                  <a:pt x="56" y="3"/>
                  <a:pt x="56" y="7"/>
                </a:cubicBezTo>
                <a:cubicBezTo>
                  <a:pt x="56" y="11"/>
                  <a:pt x="56" y="11"/>
                  <a:pt x="56" y="11"/>
                </a:cubicBezTo>
                <a:cubicBezTo>
                  <a:pt x="61" y="11"/>
                  <a:pt x="61" y="11"/>
                  <a:pt x="61" y="11"/>
                </a:cubicBezTo>
                <a:cubicBezTo>
                  <a:pt x="64" y="11"/>
                  <a:pt x="67" y="13"/>
                  <a:pt x="67" y="16"/>
                </a:cubicBezTo>
                <a:lnTo>
                  <a:pt x="67" y="67"/>
                </a:lnTo>
                <a:close/>
                <a:moveTo>
                  <a:pt x="61" y="67"/>
                </a:moveTo>
                <a:cubicBezTo>
                  <a:pt x="61" y="26"/>
                  <a:pt x="61" y="26"/>
                  <a:pt x="61" y="26"/>
                </a:cubicBezTo>
                <a:cubicBezTo>
                  <a:pt x="5" y="26"/>
                  <a:pt x="5" y="26"/>
                  <a:pt x="5" y="26"/>
                </a:cubicBezTo>
                <a:cubicBezTo>
                  <a:pt x="5" y="67"/>
                  <a:pt x="5" y="67"/>
                  <a:pt x="5" y="67"/>
                </a:cubicBezTo>
                <a:lnTo>
                  <a:pt x="61" y="67"/>
                </a:lnTo>
                <a:close/>
                <a:moveTo>
                  <a:pt x="20" y="7"/>
                </a:moveTo>
                <a:cubicBezTo>
                  <a:pt x="20" y="6"/>
                  <a:pt x="20" y="5"/>
                  <a:pt x="19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6"/>
                  <a:pt x="15" y="7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9"/>
                  <a:pt x="16" y="20"/>
                  <a:pt x="16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20" y="20"/>
                  <a:pt x="20" y="19"/>
                  <a:pt x="20" y="18"/>
                </a:cubicBezTo>
                <a:lnTo>
                  <a:pt x="20" y="7"/>
                </a:lnTo>
                <a:close/>
                <a:moveTo>
                  <a:pt x="51" y="7"/>
                </a:moveTo>
                <a:cubicBezTo>
                  <a:pt x="51" y="6"/>
                  <a:pt x="51" y="5"/>
                  <a:pt x="50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7" y="5"/>
                  <a:pt x="46" y="6"/>
                  <a:pt x="46" y="7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19"/>
                  <a:pt x="47" y="20"/>
                  <a:pt x="47" y="20"/>
                </a:cubicBezTo>
                <a:cubicBezTo>
                  <a:pt x="50" y="20"/>
                  <a:pt x="50" y="20"/>
                  <a:pt x="50" y="20"/>
                </a:cubicBezTo>
                <a:cubicBezTo>
                  <a:pt x="51" y="20"/>
                  <a:pt x="51" y="19"/>
                  <a:pt x="51" y="18"/>
                </a:cubicBezTo>
                <a:lnTo>
                  <a:pt x="51" y="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20" tIns="60960" rIns="121920" bIns="6096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262626"/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>
          <a:xfrm>
            <a:off x="0" y="1763713"/>
            <a:ext cx="3022600" cy="431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022333" y="1764900"/>
            <a:ext cx="2743200" cy="4317467"/>
          </a:xfrm>
          <a:prstGeom prst="rect">
            <a:avLst/>
          </a:prstGeom>
          <a:noFill/>
          <a:ln w="19050">
            <a:noFill/>
          </a:ln>
        </p:spPr>
        <p:txBody>
          <a:bodyPr tIns="0" bIns="182880" anchor="b"/>
          <a:lstStyle>
            <a:lvl1pPr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9" name="Text Placeholder 3"/>
          <p:cNvSpPr>
            <a:spLocks noGrp="1"/>
          </p:cNvSpPr>
          <p:nvPr>
            <p:ph type="body" sz="half" idx="15"/>
          </p:nvPr>
        </p:nvSpPr>
        <p:spPr>
          <a:xfrm>
            <a:off x="6730538" y="2170653"/>
            <a:ext cx="4541373" cy="560351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4" name="Text Placeholder 3"/>
          <p:cNvSpPr>
            <a:spLocks noGrp="1"/>
          </p:cNvSpPr>
          <p:nvPr>
            <p:ph type="body" sz="half" idx="17"/>
          </p:nvPr>
        </p:nvSpPr>
        <p:spPr>
          <a:xfrm>
            <a:off x="6723512" y="1896049"/>
            <a:ext cx="4554089" cy="2570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45" name="Text Placeholder 3"/>
          <p:cNvSpPr>
            <a:spLocks noGrp="1"/>
          </p:cNvSpPr>
          <p:nvPr>
            <p:ph type="body" sz="half" idx="18"/>
          </p:nvPr>
        </p:nvSpPr>
        <p:spPr>
          <a:xfrm>
            <a:off x="6730538" y="3298003"/>
            <a:ext cx="4541373" cy="480072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46" name="Text Placeholder 3"/>
          <p:cNvSpPr>
            <a:spLocks noGrp="1"/>
          </p:cNvSpPr>
          <p:nvPr>
            <p:ph type="body" sz="half" idx="19"/>
          </p:nvPr>
        </p:nvSpPr>
        <p:spPr>
          <a:xfrm>
            <a:off x="6723512" y="3023400"/>
            <a:ext cx="4554089" cy="2570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4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730538" y="4418552"/>
            <a:ext cx="4541373" cy="464125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8" name="Text Placeholder 3"/>
          <p:cNvSpPr>
            <a:spLocks noGrp="1"/>
          </p:cNvSpPr>
          <p:nvPr>
            <p:ph type="body" sz="half" idx="21"/>
          </p:nvPr>
        </p:nvSpPr>
        <p:spPr>
          <a:xfrm>
            <a:off x="6723512" y="4143949"/>
            <a:ext cx="4554089" cy="2570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49" name="Text Placeholder 3"/>
          <p:cNvSpPr>
            <a:spLocks noGrp="1"/>
          </p:cNvSpPr>
          <p:nvPr>
            <p:ph type="body" sz="half" idx="22"/>
          </p:nvPr>
        </p:nvSpPr>
        <p:spPr>
          <a:xfrm>
            <a:off x="6730538" y="5510753"/>
            <a:ext cx="4541373" cy="471748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0" name="Text Placeholder 3"/>
          <p:cNvSpPr>
            <a:spLocks noGrp="1"/>
          </p:cNvSpPr>
          <p:nvPr>
            <p:ph type="body" sz="half" idx="23"/>
          </p:nvPr>
        </p:nvSpPr>
        <p:spPr>
          <a:xfrm>
            <a:off x="6723512" y="5236149"/>
            <a:ext cx="4554089" cy="2570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half" idx="24"/>
          </p:nvPr>
        </p:nvSpPr>
        <p:spPr>
          <a:xfrm>
            <a:off x="172957" y="3257672"/>
            <a:ext cx="2676419" cy="2407595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467" b="0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9" name="Text Placeholder 3"/>
          <p:cNvSpPr>
            <a:spLocks noGrp="1"/>
          </p:cNvSpPr>
          <p:nvPr>
            <p:ph type="body" sz="half" idx="25"/>
          </p:nvPr>
        </p:nvSpPr>
        <p:spPr>
          <a:xfrm>
            <a:off x="169212" y="2260485"/>
            <a:ext cx="2683913" cy="852748"/>
          </a:xfrm>
          <a:prstGeom prst="rect">
            <a:avLst/>
          </a:prstGeom>
        </p:spPr>
        <p:txBody>
          <a:bodyPr wrap="none" lIns="0" tIns="0" rIns="0" bIns="0" anchor="t">
            <a:noAutofit/>
          </a:bodyPr>
          <a:lstStyle>
            <a:lvl1pPr marL="0" indent="0" algn="ctr">
              <a:buNone/>
              <a:defRPr sz="24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2336800" y="482600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32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" name="Text Placeholder 3"/>
          <p:cNvSpPr>
            <a:spLocks noGrp="1"/>
          </p:cNvSpPr>
          <p:nvPr>
            <p:ph type="body" sz="half" idx="2"/>
          </p:nvPr>
        </p:nvSpPr>
        <p:spPr>
          <a:xfrm>
            <a:off x="3352800" y="951922"/>
            <a:ext cx="54864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551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165600" y="1885950"/>
            <a:ext cx="8004175" cy="266065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" name="Freeform 45"/>
          <p:cNvSpPr>
            <a:spLocks noEditPoints="1"/>
          </p:cNvSpPr>
          <p:nvPr userDrawn="1"/>
        </p:nvSpPr>
        <p:spPr bwMode="auto">
          <a:xfrm>
            <a:off x="4560888" y="2560638"/>
            <a:ext cx="415925" cy="414337"/>
          </a:xfrm>
          <a:custGeom>
            <a:avLst/>
            <a:gdLst>
              <a:gd name="T0" fmla="*/ 2147483646 w 55"/>
              <a:gd name="T1" fmla="*/ 2147483646 h 55"/>
              <a:gd name="T2" fmla="*/ 0 w 55"/>
              <a:gd name="T3" fmla="*/ 2147483646 h 55"/>
              <a:gd name="T4" fmla="*/ 2147483646 w 55"/>
              <a:gd name="T5" fmla="*/ 0 h 55"/>
              <a:gd name="T6" fmla="*/ 2147483646 w 55"/>
              <a:gd name="T7" fmla="*/ 2147483646 h 55"/>
              <a:gd name="T8" fmla="*/ 2147483646 w 55"/>
              <a:gd name="T9" fmla="*/ 2147483646 h 55"/>
              <a:gd name="T10" fmla="*/ 2147483646 w 55"/>
              <a:gd name="T11" fmla="*/ 2147483646 h 55"/>
              <a:gd name="T12" fmla="*/ 2147483646 w 55"/>
              <a:gd name="T13" fmla="*/ 2147483646 h 55"/>
              <a:gd name="T14" fmla="*/ 2147483646 w 55"/>
              <a:gd name="T15" fmla="*/ 2147483646 h 55"/>
              <a:gd name="T16" fmla="*/ 2147483646 w 55"/>
              <a:gd name="T17" fmla="*/ 2147483646 h 55"/>
              <a:gd name="T18" fmla="*/ 2147483646 w 55"/>
              <a:gd name="T19" fmla="*/ 2147483646 h 55"/>
              <a:gd name="T20" fmla="*/ 2147483646 w 55"/>
              <a:gd name="T21" fmla="*/ 2147483646 h 55"/>
              <a:gd name="T22" fmla="*/ 2147483646 w 55"/>
              <a:gd name="T23" fmla="*/ 2147483646 h 55"/>
              <a:gd name="T24" fmla="*/ 2147483646 w 55"/>
              <a:gd name="T25" fmla="*/ 2147483646 h 55"/>
              <a:gd name="T26" fmla="*/ 2147483646 w 55"/>
              <a:gd name="T27" fmla="*/ 2147483646 h 55"/>
              <a:gd name="T28" fmla="*/ 2147483646 w 55"/>
              <a:gd name="T29" fmla="*/ 2147483646 h 55"/>
              <a:gd name="T30" fmla="*/ 2147483646 w 55"/>
              <a:gd name="T31" fmla="*/ 2147483646 h 55"/>
              <a:gd name="T32" fmla="*/ 2147483646 w 55"/>
              <a:gd name="T33" fmla="*/ 2147483646 h 55"/>
              <a:gd name="T34" fmla="*/ 2147483646 w 55"/>
              <a:gd name="T35" fmla="*/ 2147483646 h 55"/>
              <a:gd name="T36" fmla="*/ 2147483646 w 55"/>
              <a:gd name="T37" fmla="*/ 2147483646 h 55"/>
              <a:gd name="T38" fmla="*/ 2147483646 w 55"/>
              <a:gd name="T39" fmla="*/ 2147483646 h 55"/>
              <a:gd name="T40" fmla="*/ 2147483646 w 55"/>
              <a:gd name="T41" fmla="*/ 2147483646 h 55"/>
              <a:gd name="T42" fmla="*/ 2147483646 w 55"/>
              <a:gd name="T43" fmla="*/ 2147483646 h 5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20" tIns="60960" rIns="121920" bIns="6096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262626"/>
              </a:solidFill>
            </a:endParaRPr>
          </a:p>
        </p:txBody>
      </p:sp>
      <p:sp>
        <p:nvSpPr>
          <p:cNvPr id="11" name="Freeform 45"/>
          <p:cNvSpPr>
            <a:spLocks noEditPoints="1"/>
          </p:cNvSpPr>
          <p:nvPr userDrawn="1"/>
        </p:nvSpPr>
        <p:spPr bwMode="auto">
          <a:xfrm>
            <a:off x="4560888" y="3224213"/>
            <a:ext cx="415925" cy="414337"/>
          </a:xfrm>
          <a:custGeom>
            <a:avLst/>
            <a:gdLst>
              <a:gd name="T0" fmla="*/ 2147483646 w 55"/>
              <a:gd name="T1" fmla="*/ 2147483646 h 55"/>
              <a:gd name="T2" fmla="*/ 0 w 55"/>
              <a:gd name="T3" fmla="*/ 2147483646 h 55"/>
              <a:gd name="T4" fmla="*/ 2147483646 w 55"/>
              <a:gd name="T5" fmla="*/ 0 h 55"/>
              <a:gd name="T6" fmla="*/ 2147483646 w 55"/>
              <a:gd name="T7" fmla="*/ 2147483646 h 55"/>
              <a:gd name="T8" fmla="*/ 2147483646 w 55"/>
              <a:gd name="T9" fmla="*/ 2147483646 h 55"/>
              <a:gd name="T10" fmla="*/ 2147483646 w 55"/>
              <a:gd name="T11" fmla="*/ 2147483646 h 55"/>
              <a:gd name="T12" fmla="*/ 2147483646 w 55"/>
              <a:gd name="T13" fmla="*/ 2147483646 h 55"/>
              <a:gd name="T14" fmla="*/ 2147483646 w 55"/>
              <a:gd name="T15" fmla="*/ 2147483646 h 55"/>
              <a:gd name="T16" fmla="*/ 2147483646 w 55"/>
              <a:gd name="T17" fmla="*/ 2147483646 h 55"/>
              <a:gd name="T18" fmla="*/ 2147483646 w 55"/>
              <a:gd name="T19" fmla="*/ 2147483646 h 55"/>
              <a:gd name="T20" fmla="*/ 2147483646 w 55"/>
              <a:gd name="T21" fmla="*/ 2147483646 h 55"/>
              <a:gd name="T22" fmla="*/ 2147483646 w 55"/>
              <a:gd name="T23" fmla="*/ 2147483646 h 55"/>
              <a:gd name="T24" fmla="*/ 2147483646 w 55"/>
              <a:gd name="T25" fmla="*/ 2147483646 h 55"/>
              <a:gd name="T26" fmla="*/ 2147483646 w 55"/>
              <a:gd name="T27" fmla="*/ 2147483646 h 55"/>
              <a:gd name="T28" fmla="*/ 2147483646 w 55"/>
              <a:gd name="T29" fmla="*/ 2147483646 h 55"/>
              <a:gd name="T30" fmla="*/ 2147483646 w 55"/>
              <a:gd name="T31" fmla="*/ 2147483646 h 55"/>
              <a:gd name="T32" fmla="*/ 2147483646 w 55"/>
              <a:gd name="T33" fmla="*/ 2147483646 h 55"/>
              <a:gd name="T34" fmla="*/ 2147483646 w 55"/>
              <a:gd name="T35" fmla="*/ 2147483646 h 55"/>
              <a:gd name="T36" fmla="*/ 2147483646 w 55"/>
              <a:gd name="T37" fmla="*/ 2147483646 h 55"/>
              <a:gd name="T38" fmla="*/ 2147483646 w 55"/>
              <a:gd name="T39" fmla="*/ 2147483646 h 55"/>
              <a:gd name="T40" fmla="*/ 2147483646 w 55"/>
              <a:gd name="T41" fmla="*/ 2147483646 h 55"/>
              <a:gd name="T42" fmla="*/ 2147483646 w 55"/>
              <a:gd name="T43" fmla="*/ 2147483646 h 5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20" tIns="60960" rIns="121920" bIns="6096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262626"/>
              </a:solidFill>
            </a:endParaRPr>
          </a:p>
        </p:txBody>
      </p:sp>
      <p:sp>
        <p:nvSpPr>
          <p:cNvPr id="12" name="Freeform 45"/>
          <p:cNvSpPr>
            <a:spLocks noEditPoints="1"/>
          </p:cNvSpPr>
          <p:nvPr userDrawn="1"/>
        </p:nvSpPr>
        <p:spPr bwMode="auto">
          <a:xfrm>
            <a:off x="4560888" y="3849688"/>
            <a:ext cx="415925" cy="414337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121920" tIns="60960" rIns="121920" bIns="60960"/>
          <a:lstStyle/>
          <a:p>
            <a:pPr>
              <a:defRPr/>
            </a:pPr>
            <a:endParaRPr lang="en-US" sz="2400" dirty="0">
              <a:solidFill>
                <a:srgbClr val="262626"/>
              </a:solidFill>
            </a:endParaRPr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1885772"/>
            <a:ext cx="4165600" cy="2660829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5"/>
          </p:nvPr>
        </p:nvSpPr>
        <p:spPr>
          <a:xfrm>
            <a:off x="5077865" y="2540820"/>
            <a:ext cx="6379243" cy="434875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570" indent="0">
              <a:buNone/>
              <a:defRPr sz="1600"/>
            </a:lvl2pPr>
            <a:lvl3pPr marL="1219140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endParaRPr lang="en-US" dirty="0"/>
          </a:p>
        </p:txBody>
      </p:sp>
      <p:sp>
        <p:nvSpPr>
          <p:cNvPr id="25" name="Text Placeholder 3"/>
          <p:cNvSpPr>
            <a:spLocks noGrp="1"/>
          </p:cNvSpPr>
          <p:nvPr>
            <p:ph type="body" sz="half" idx="16"/>
          </p:nvPr>
        </p:nvSpPr>
        <p:spPr>
          <a:xfrm>
            <a:off x="5077868" y="3204293"/>
            <a:ext cx="6379241" cy="434875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570" indent="0">
              <a:buNone/>
              <a:defRPr sz="1600"/>
            </a:lvl2pPr>
            <a:lvl3pPr marL="1219140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17"/>
          </p:nvPr>
        </p:nvSpPr>
        <p:spPr>
          <a:xfrm>
            <a:off x="5077868" y="3829669"/>
            <a:ext cx="6379241" cy="434875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570" indent="0">
              <a:buNone/>
              <a:defRPr sz="1600"/>
            </a:lvl2pPr>
            <a:lvl3pPr marL="1219140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endParaRPr lang="en-US" dirty="0"/>
          </a:p>
        </p:txBody>
      </p:sp>
      <p:sp>
        <p:nvSpPr>
          <p:cNvPr id="34" name="Text Placeholder 3"/>
          <p:cNvSpPr>
            <a:spLocks noGrp="1"/>
          </p:cNvSpPr>
          <p:nvPr>
            <p:ph type="body" sz="half" idx="21"/>
          </p:nvPr>
        </p:nvSpPr>
        <p:spPr>
          <a:xfrm>
            <a:off x="4639229" y="2147528"/>
            <a:ext cx="6862419" cy="2570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570" indent="0">
              <a:buNone/>
              <a:defRPr sz="1600"/>
            </a:lvl2pPr>
            <a:lvl3pPr marL="1219140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336800" y="482600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32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/>
          </p:nvPr>
        </p:nvSpPr>
        <p:spPr>
          <a:xfrm>
            <a:off x="3352800" y="951923"/>
            <a:ext cx="54864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570" indent="0">
              <a:buNone/>
              <a:defRPr sz="1600"/>
            </a:lvl2pPr>
            <a:lvl3pPr marL="1219140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5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6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545433" y="1522209"/>
            <a:ext cx="3587015" cy="256673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54864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063834" y="1522209"/>
            <a:ext cx="3587015" cy="256673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54864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6455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028D-AE57-4497-82BF-231E3D2BC61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5293187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"/>
            <a:ext cx="12192000" cy="4825999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19050">
            <a:noFill/>
          </a:ln>
        </p:spPr>
        <p:txBody>
          <a:bodyPr lIns="0" tIns="91440" rIns="0" bIns="91440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05835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892800" y="0"/>
            <a:ext cx="6299200" cy="6858000"/>
          </a:xfrm>
          <a:custGeom>
            <a:avLst/>
            <a:gdLst>
              <a:gd name="connsiteX0" fmla="*/ 0 w 4724400"/>
              <a:gd name="connsiteY0" fmla="*/ 0 h 5143500"/>
              <a:gd name="connsiteX1" fmla="*/ 4724400 w 4724400"/>
              <a:gd name="connsiteY1" fmla="*/ 0 h 5143500"/>
              <a:gd name="connsiteX2" fmla="*/ 4724400 w 4724400"/>
              <a:gd name="connsiteY2" fmla="*/ 5143500 h 5143500"/>
              <a:gd name="connsiteX3" fmla="*/ 0 w 4724400"/>
              <a:gd name="connsiteY3" fmla="*/ 5143500 h 5143500"/>
              <a:gd name="connsiteX4" fmla="*/ 0 w 4724400"/>
              <a:gd name="connsiteY4" fmla="*/ 0 h 5143500"/>
              <a:gd name="connsiteX0" fmla="*/ 0 w 4724400"/>
              <a:gd name="connsiteY0" fmla="*/ 0 h 5143500"/>
              <a:gd name="connsiteX1" fmla="*/ 4724400 w 4724400"/>
              <a:gd name="connsiteY1" fmla="*/ 0 h 5143500"/>
              <a:gd name="connsiteX2" fmla="*/ 4724400 w 4724400"/>
              <a:gd name="connsiteY2" fmla="*/ 5143500 h 5143500"/>
              <a:gd name="connsiteX3" fmla="*/ 2527300 w 4724400"/>
              <a:gd name="connsiteY3" fmla="*/ 5118100 h 5143500"/>
              <a:gd name="connsiteX4" fmla="*/ 0 w 4724400"/>
              <a:gd name="connsiteY4" fmla="*/ 0 h 5143500"/>
              <a:gd name="connsiteX0" fmla="*/ 0 w 4724400"/>
              <a:gd name="connsiteY0" fmla="*/ 0 h 5168900"/>
              <a:gd name="connsiteX1" fmla="*/ 4724400 w 4724400"/>
              <a:gd name="connsiteY1" fmla="*/ 0 h 5168900"/>
              <a:gd name="connsiteX2" fmla="*/ 4724400 w 4724400"/>
              <a:gd name="connsiteY2" fmla="*/ 5143500 h 5168900"/>
              <a:gd name="connsiteX3" fmla="*/ 1828800 w 4724400"/>
              <a:gd name="connsiteY3" fmla="*/ 5168900 h 5168900"/>
              <a:gd name="connsiteX4" fmla="*/ 0 w 4724400"/>
              <a:gd name="connsiteY4" fmla="*/ 0 h 5168900"/>
              <a:gd name="connsiteX0" fmla="*/ 0 w 4724400"/>
              <a:gd name="connsiteY0" fmla="*/ 0 h 5143500"/>
              <a:gd name="connsiteX1" fmla="*/ 4724400 w 4724400"/>
              <a:gd name="connsiteY1" fmla="*/ 0 h 5143500"/>
              <a:gd name="connsiteX2" fmla="*/ 4724400 w 4724400"/>
              <a:gd name="connsiteY2" fmla="*/ 5143500 h 5143500"/>
              <a:gd name="connsiteX3" fmla="*/ 1828800 w 4724400"/>
              <a:gd name="connsiteY3" fmla="*/ 5121275 h 5143500"/>
              <a:gd name="connsiteX4" fmla="*/ 0 w 4724400"/>
              <a:gd name="connsiteY4" fmla="*/ 0 h 5143500"/>
              <a:gd name="connsiteX0" fmla="*/ 0 w 4724400"/>
              <a:gd name="connsiteY0" fmla="*/ 0 h 5143500"/>
              <a:gd name="connsiteX1" fmla="*/ 4724400 w 4724400"/>
              <a:gd name="connsiteY1" fmla="*/ 0 h 5143500"/>
              <a:gd name="connsiteX2" fmla="*/ 4724400 w 4724400"/>
              <a:gd name="connsiteY2" fmla="*/ 5143500 h 5143500"/>
              <a:gd name="connsiteX3" fmla="*/ 1809750 w 4724400"/>
              <a:gd name="connsiteY3" fmla="*/ 5140325 h 5143500"/>
              <a:gd name="connsiteX4" fmla="*/ 0 w 4724400"/>
              <a:gd name="connsiteY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24400" h="5143500">
                <a:moveTo>
                  <a:pt x="0" y="0"/>
                </a:moveTo>
                <a:lnTo>
                  <a:pt x="4724400" y="0"/>
                </a:lnTo>
                <a:lnTo>
                  <a:pt x="4724400" y="5143500"/>
                </a:lnTo>
                <a:lnTo>
                  <a:pt x="1809750" y="5140325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5588000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5588000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74933"/>
          </a:xfrm>
          <a:custGeom>
            <a:avLst/>
            <a:gdLst>
              <a:gd name="connsiteX0" fmla="*/ 0 w 4572000"/>
              <a:gd name="connsiteY0" fmla="*/ 0 h 5143500"/>
              <a:gd name="connsiteX1" fmla="*/ 4572000 w 4572000"/>
              <a:gd name="connsiteY1" fmla="*/ 0 h 5143500"/>
              <a:gd name="connsiteX2" fmla="*/ 4572000 w 4572000"/>
              <a:gd name="connsiteY2" fmla="*/ 5143500 h 5143500"/>
              <a:gd name="connsiteX3" fmla="*/ 0 w 4572000"/>
              <a:gd name="connsiteY3" fmla="*/ 5143500 h 5143500"/>
              <a:gd name="connsiteX4" fmla="*/ 0 w 4572000"/>
              <a:gd name="connsiteY4" fmla="*/ 0 h 5143500"/>
              <a:gd name="connsiteX0" fmla="*/ 0 w 4572000"/>
              <a:gd name="connsiteY0" fmla="*/ 0 h 5143500"/>
              <a:gd name="connsiteX1" fmla="*/ 4572000 w 4572000"/>
              <a:gd name="connsiteY1" fmla="*/ 0 h 5143500"/>
              <a:gd name="connsiteX2" fmla="*/ 4572000 w 4572000"/>
              <a:gd name="connsiteY2" fmla="*/ 5143500 h 5143500"/>
              <a:gd name="connsiteX3" fmla="*/ 1816100 w 4572000"/>
              <a:gd name="connsiteY3" fmla="*/ 5118100 h 5143500"/>
              <a:gd name="connsiteX4" fmla="*/ 0 w 4572000"/>
              <a:gd name="connsiteY4" fmla="*/ 0 h 5143500"/>
              <a:gd name="connsiteX0" fmla="*/ 0 w 4572000"/>
              <a:gd name="connsiteY0" fmla="*/ 0 h 5156200"/>
              <a:gd name="connsiteX1" fmla="*/ 4572000 w 4572000"/>
              <a:gd name="connsiteY1" fmla="*/ 0 h 5156200"/>
              <a:gd name="connsiteX2" fmla="*/ 4572000 w 4572000"/>
              <a:gd name="connsiteY2" fmla="*/ 5143500 h 5156200"/>
              <a:gd name="connsiteX3" fmla="*/ 1816100 w 4572000"/>
              <a:gd name="connsiteY3" fmla="*/ 5156200 h 5156200"/>
              <a:gd name="connsiteX4" fmla="*/ 0 w 4572000"/>
              <a:gd name="connsiteY4" fmla="*/ 0 h 515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2000" h="5156200">
                <a:moveTo>
                  <a:pt x="0" y="0"/>
                </a:moveTo>
                <a:lnTo>
                  <a:pt x="4572000" y="0"/>
                </a:lnTo>
                <a:lnTo>
                  <a:pt x="4572000" y="5143500"/>
                </a:lnTo>
                <a:lnTo>
                  <a:pt x="1816100" y="515620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182880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12035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6451600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6451600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7662513" y="0"/>
            <a:ext cx="4529487" cy="6858000"/>
          </a:xfrm>
          <a:custGeom>
            <a:avLst/>
            <a:gdLst>
              <a:gd name="connsiteX0" fmla="*/ 336282 w 3397115"/>
              <a:gd name="connsiteY0" fmla="*/ 0 h 5143500"/>
              <a:gd name="connsiteX1" fmla="*/ 3397115 w 3397115"/>
              <a:gd name="connsiteY1" fmla="*/ 0 h 5143500"/>
              <a:gd name="connsiteX2" fmla="*/ 3397115 w 3397115"/>
              <a:gd name="connsiteY2" fmla="*/ 5143500 h 5143500"/>
              <a:gd name="connsiteX3" fmla="*/ 336282 w 3397115"/>
              <a:gd name="connsiteY3" fmla="*/ 5143500 h 5143500"/>
              <a:gd name="connsiteX4" fmla="*/ 336282 w 3397115"/>
              <a:gd name="connsiteY4" fmla="*/ 2780270 h 5143500"/>
              <a:gd name="connsiteX5" fmla="*/ 0 w 3397115"/>
              <a:gd name="connsiteY5" fmla="*/ 2571751 h 5143500"/>
              <a:gd name="connsiteX6" fmla="*/ 336282 w 3397115"/>
              <a:gd name="connsiteY6" fmla="*/ 2363233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7115" h="5143500">
                <a:moveTo>
                  <a:pt x="336282" y="0"/>
                </a:moveTo>
                <a:lnTo>
                  <a:pt x="3397115" y="0"/>
                </a:lnTo>
                <a:lnTo>
                  <a:pt x="3397115" y="5143500"/>
                </a:lnTo>
                <a:lnTo>
                  <a:pt x="336282" y="5143500"/>
                </a:lnTo>
                <a:lnTo>
                  <a:pt x="336282" y="2780270"/>
                </a:lnTo>
                <a:lnTo>
                  <a:pt x="0" y="2571751"/>
                </a:lnTo>
                <a:lnTo>
                  <a:pt x="336282" y="2363233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1828800" anchor="b">
            <a:noAutofit/>
          </a:bodyPr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92612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532599" y="1498601"/>
            <a:ext cx="11126803" cy="2722209"/>
          </a:xfrm>
          <a:custGeom>
            <a:avLst/>
            <a:gdLst>
              <a:gd name="connsiteX0" fmla="*/ 0 w 8345102"/>
              <a:gd name="connsiteY0" fmla="*/ 0 h 2041657"/>
              <a:gd name="connsiteX1" fmla="*/ 8345102 w 8345102"/>
              <a:gd name="connsiteY1" fmla="*/ 0 h 2041657"/>
              <a:gd name="connsiteX2" fmla="*/ 8345102 w 8345102"/>
              <a:gd name="connsiteY2" fmla="*/ 1773254 h 2041657"/>
              <a:gd name="connsiteX3" fmla="*/ 4360744 w 8345102"/>
              <a:gd name="connsiteY3" fmla="*/ 1773254 h 2041657"/>
              <a:gd name="connsiteX4" fmla="*/ 4172551 w 8345102"/>
              <a:gd name="connsiteY4" fmla="*/ 2041657 h 2041657"/>
              <a:gd name="connsiteX5" fmla="*/ 3984359 w 8345102"/>
              <a:gd name="connsiteY5" fmla="*/ 1773254 h 2041657"/>
              <a:gd name="connsiteX6" fmla="*/ 0 w 8345102"/>
              <a:gd name="connsiteY6" fmla="*/ 1773254 h 204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45102" h="2041657">
                <a:moveTo>
                  <a:pt x="0" y="0"/>
                </a:moveTo>
                <a:lnTo>
                  <a:pt x="8345102" y="0"/>
                </a:lnTo>
                <a:lnTo>
                  <a:pt x="8345102" y="1773254"/>
                </a:lnTo>
                <a:lnTo>
                  <a:pt x="4360744" y="1773254"/>
                </a:lnTo>
                <a:lnTo>
                  <a:pt x="4172551" y="2041657"/>
                </a:lnTo>
                <a:lnTo>
                  <a:pt x="3984359" y="1773254"/>
                </a:lnTo>
                <a:lnTo>
                  <a:pt x="0" y="1773254"/>
                </a:lnTo>
                <a:close/>
              </a:path>
            </a:pathLst>
          </a:custGeom>
          <a:solidFill>
            <a:schemeClr val="tx2">
              <a:lumMod val="25000"/>
              <a:lumOff val="75000"/>
            </a:schemeClr>
          </a:solidFill>
          <a:ln w="19050">
            <a:noFill/>
          </a:ln>
        </p:spPr>
        <p:txBody>
          <a:bodyPr wrap="square" lIns="0" tIns="91440" rIns="0" bIns="548640" anchor="b">
            <a:noAutofit/>
          </a:bodyPr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46728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2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498600"/>
            <a:ext cx="12192000" cy="3149600"/>
          </a:xfrm>
          <a:custGeom>
            <a:avLst/>
            <a:gdLst>
              <a:gd name="connsiteX0" fmla="*/ 0 w 8345102"/>
              <a:gd name="connsiteY0" fmla="*/ 0 h 1752600"/>
              <a:gd name="connsiteX1" fmla="*/ 8345102 w 8345102"/>
              <a:gd name="connsiteY1" fmla="*/ 0 h 1752600"/>
              <a:gd name="connsiteX2" fmla="*/ 8345102 w 8345102"/>
              <a:gd name="connsiteY2" fmla="*/ 1752600 h 1752600"/>
              <a:gd name="connsiteX3" fmla="*/ 0 w 8345102"/>
              <a:gd name="connsiteY3" fmla="*/ 1752600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45102" h="1752600">
                <a:moveTo>
                  <a:pt x="0" y="0"/>
                </a:moveTo>
                <a:lnTo>
                  <a:pt x="8345102" y="0"/>
                </a:lnTo>
                <a:lnTo>
                  <a:pt x="8345102" y="1752600"/>
                </a:lnTo>
                <a:lnTo>
                  <a:pt x="0" y="175260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548640" anchor="b">
            <a:noAutofit/>
          </a:bodyPr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28975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706533" y="1026695"/>
            <a:ext cx="59336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706533" y="450250"/>
            <a:ext cx="5933619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8467"/>
            <a:ext cx="5556985" cy="6849533"/>
          </a:xfrm>
          <a:custGeom>
            <a:avLst/>
            <a:gdLst>
              <a:gd name="connsiteX0" fmla="*/ 0 w 4167739"/>
              <a:gd name="connsiteY0" fmla="*/ 0 h 5137150"/>
              <a:gd name="connsiteX1" fmla="*/ 4167739 w 4167739"/>
              <a:gd name="connsiteY1" fmla="*/ 0 h 5137150"/>
              <a:gd name="connsiteX2" fmla="*/ 4167739 w 4167739"/>
              <a:gd name="connsiteY2" fmla="*/ 5137150 h 5137150"/>
              <a:gd name="connsiteX3" fmla="*/ 0 w 4167739"/>
              <a:gd name="connsiteY3" fmla="*/ 5137150 h 5137150"/>
              <a:gd name="connsiteX4" fmla="*/ 0 w 4167739"/>
              <a:gd name="connsiteY4" fmla="*/ 0 h 5137150"/>
              <a:gd name="connsiteX0" fmla="*/ 0 w 4167739"/>
              <a:gd name="connsiteY0" fmla="*/ 0 h 5137150"/>
              <a:gd name="connsiteX1" fmla="*/ 4167739 w 4167739"/>
              <a:gd name="connsiteY1" fmla="*/ 0 h 5137150"/>
              <a:gd name="connsiteX2" fmla="*/ 3215239 w 4167739"/>
              <a:gd name="connsiteY2" fmla="*/ 5137150 h 5137150"/>
              <a:gd name="connsiteX3" fmla="*/ 0 w 4167739"/>
              <a:gd name="connsiteY3" fmla="*/ 5137150 h 5137150"/>
              <a:gd name="connsiteX4" fmla="*/ 0 w 4167739"/>
              <a:gd name="connsiteY4" fmla="*/ 0 h 513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7739" h="5137150">
                <a:moveTo>
                  <a:pt x="0" y="0"/>
                </a:moveTo>
                <a:lnTo>
                  <a:pt x="4167739" y="0"/>
                </a:lnTo>
                <a:lnTo>
                  <a:pt x="3215239" y="5137150"/>
                </a:lnTo>
                <a:lnTo>
                  <a:pt x="0" y="513715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118872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18007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 userDrawn="1"/>
        </p:nvSpPr>
        <p:spPr>
          <a:xfrm>
            <a:off x="6554550" y="1639643"/>
            <a:ext cx="2332383" cy="2148776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9" name="Right Arrow Callout 48"/>
          <p:cNvSpPr/>
          <p:nvPr userDrawn="1"/>
        </p:nvSpPr>
        <p:spPr>
          <a:xfrm rot="16200000" flipV="1">
            <a:off x="6568324" y="3595137"/>
            <a:ext cx="2304832" cy="2360379"/>
          </a:xfrm>
          <a:prstGeom prst="rightArrowCallout">
            <a:avLst>
              <a:gd name="adj1" fmla="val 18792"/>
              <a:gd name="adj2" fmla="val 9396"/>
              <a:gd name="adj3" fmla="val 7361"/>
              <a:gd name="adj4" fmla="val 9263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0" name="Picture Placeholder 7"/>
          <p:cNvSpPr>
            <a:spLocks noGrp="1"/>
          </p:cNvSpPr>
          <p:nvPr>
            <p:ph type="pic" sz="quarter" idx="40" hasCustomPrompt="1"/>
          </p:nvPr>
        </p:nvSpPr>
        <p:spPr>
          <a:xfrm>
            <a:off x="6631413" y="3874977"/>
            <a:ext cx="2178657" cy="194503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43" name="Rectangle 42"/>
          <p:cNvSpPr/>
          <p:nvPr userDrawn="1"/>
        </p:nvSpPr>
        <p:spPr>
          <a:xfrm>
            <a:off x="3867161" y="3737209"/>
            <a:ext cx="2332383" cy="2148776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4" name="Text Placeholder 3"/>
          <p:cNvSpPr>
            <a:spLocks noGrp="1"/>
          </p:cNvSpPr>
          <p:nvPr>
            <p:ph type="body" sz="half" idx="36"/>
          </p:nvPr>
        </p:nvSpPr>
        <p:spPr>
          <a:xfrm>
            <a:off x="3983342" y="4343937"/>
            <a:ext cx="2100020" cy="1338848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endParaRPr lang="ar-SY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ar-SY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ar-SY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5" name="Text Placeholder 3"/>
          <p:cNvSpPr>
            <a:spLocks noGrp="1"/>
          </p:cNvSpPr>
          <p:nvPr>
            <p:ph type="body" sz="half" idx="37" hasCustomPrompt="1"/>
          </p:nvPr>
        </p:nvSpPr>
        <p:spPr>
          <a:xfrm>
            <a:off x="3983342" y="3953288"/>
            <a:ext cx="210002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7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533668" y="1614100"/>
            <a:ext cx="3052648" cy="4271885"/>
          </a:xfrm>
          <a:prstGeom prst="rect">
            <a:avLst/>
          </a:prstGeom>
          <a:ln>
            <a:noFill/>
          </a:ln>
        </p:spPr>
        <p:txBody>
          <a:bodyPr bIns="274320" anchor="b"/>
          <a:lstStyle>
            <a:lvl1pPr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4" name="Right Arrow Callout 23"/>
          <p:cNvSpPr/>
          <p:nvPr userDrawn="1"/>
        </p:nvSpPr>
        <p:spPr>
          <a:xfrm rot="5400000">
            <a:off x="3894933" y="1575289"/>
            <a:ext cx="2304832" cy="2360379"/>
          </a:xfrm>
          <a:prstGeom prst="rightArrowCallout">
            <a:avLst>
              <a:gd name="adj1" fmla="val 18792"/>
              <a:gd name="adj2" fmla="val 9396"/>
              <a:gd name="adj3" fmla="val 7361"/>
              <a:gd name="adj4" fmla="val 9263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5" name="Picture Placeholder 7"/>
          <p:cNvSpPr>
            <a:spLocks noGrp="1"/>
          </p:cNvSpPr>
          <p:nvPr>
            <p:ph type="pic" sz="quarter" idx="32" hasCustomPrompt="1"/>
          </p:nvPr>
        </p:nvSpPr>
        <p:spPr>
          <a:xfrm>
            <a:off x="3958022" y="1698575"/>
            <a:ext cx="2178657" cy="194503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47" name="Text Placeholder 3"/>
          <p:cNvSpPr>
            <a:spLocks noGrp="1"/>
          </p:cNvSpPr>
          <p:nvPr>
            <p:ph type="body" sz="half" idx="38"/>
          </p:nvPr>
        </p:nvSpPr>
        <p:spPr>
          <a:xfrm>
            <a:off x="6670731" y="2235561"/>
            <a:ext cx="2100020" cy="1224548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endParaRPr lang="ar-SY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ar-SY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ar-SY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8" name="Text Placeholder 3"/>
          <p:cNvSpPr>
            <a:spLocks noGrp="1"/>
          </p:cNvSpPr>
          <p:nvPr>
            <p:ph type="body" sz="half" idx="39" hasCustomPrompt="1"/>
          </p:nvPr>
        </p:nvSpPr>
        <p:spPr>
          <a:xfrm>
            <a:off x="6670731" y="1844910"/>
            <a:ext cx="210002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51" name="Rectangle 50"/>
          <p:cNvSpPr/>
          <p:nvPr userDrawn="1"/>
        </p:nvSpPr>
        <p:spPr>
          <a:xfrm>
            <a:off x="9297955" y="3737209"/>
            <a:ext cx="2332383" cy="2148776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2" name="Text Placeholder 3"/>
          <p:cNvSpPr>
            <a:spLocks noGrp="1"/>
          </p:cNvSpPr>
          <p:nvPr>
            <p:ph type="body" sz="half" idx="41"/>
          </p:nvPr>
        </p:nvSpPr>
        <p:spPr>
          <a:xfrm>
            <a:off x="9414137" y="4343937"/>
            <a:ext cx="2100020" cy="1338848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endParaRPr lang="ar-SY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ar-SY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ar-SY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3" name="Text Placeholder 3"/>
          <p:cNvSpPr>
            <a:spLocks noGrp="1"/>
          </p:cNvSpPr>
          <p:nvPr>
            <p:ph type="body" sz="half" idx="42" hasCustomPrompt="1"/>
          </p:nvPr>
        </p:nvSpPr>
        <p:spPr>
          <a:xfrm>
            <a:off x="9414137" y="3953288"/>
            <a:ext cx="210002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54" name="Right Arrow Callout 53"/>
          <p:cNvSpPr/>
          <p:nvPr userDrawn="1"/>
        </p:nvSpPr>
        <p:spPr>
          <a:xfrm rot="5400000">
            <a:off x="9325728" y="1575289"/>
            <a:ext cx="2304832" cy="2360379"/>
          </a:xfrm>
          <a:prstGeom prst="rightArrowCallout">
            <a:avLst>
              <a:gd name="adj1" fmla="val 18792"/>
              <a:gd name="adj2" fmla="val 9396"/>
              <a:gd name="adj3" fmla="val 7361"/>
              <a:gd name="adj4" fmla="val 9263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5" name="Picture Placeholder 7"/>
          <p:cNvSpPr>
            <a:spLocks noGrp="1"/>
          </p:cNvSpPr>
          <p:nvPr>
            <p:ph type="pic" sz="quarter" idx="43" hasCustomPrompt="1"/>
          </p:nvPr>
        </p:nvSpPr>
        <p:spPr>
          <a:xfrm>
            <a:off x="9388817" y="1698575"/>
            <a:ext cx="2178657" cy="194503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21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37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9" grpId="0" animBg="1"/>
      <p:bldP spid="50" grpId="0" animBg="1"/>
      <p:bldP spid="43" grpId="0" animBg="1"/>
      <p:bldP spid="44" grpId="0" build="p">
        <p:tmplLst>
          <p:tmpl lvl="1">
            <p:tnLst>
              <p:par>
                <p:cTn presetID="22" presetClass="entr" presetSubtype="1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/>
      <p:bldP spid="24" grpId="0" animBg="1"/>
      <p:bldP spid="25" grpId="0" animBg="1"/>
      <p:bldP spid="47" grpId="0" build="p">
        <p:tmplLst>
          <p:tmpl lvl="1">
            <p:tnLst>
              <p:par>
                <p:cTn presetID="22" presetClass="entr" presetSubtype="1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animBg="1"/>
      <p:bldP spid="52" grpId="0" build="p">
        <p:tmplLst>
          <p:tmpl lvl="1">
            <p:tnLst>
              <p:par>
                <p:cTn presetID="22" presetClass="entr" presetSubtype="1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3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5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4" grpId="0" animBg="1"/>
      <p:bldP spid="55" grpId="0" animBg="1"/>
    </p:bld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Pic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587100" y="2258467"/>
            <a:ext cx="2560320" cy="1524000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grpSp>
        <p:nvGrpSpPr>
          <p:cNvPr id="2" name="Group 12"/>
          <p:cNvGrpSpPr/>
          <p:nvPr userDrawn="1"/>
        </p:nvGrpSpPr>
        <p:grpSpPr>
          <a:xfrm>
            <a:off x="595567" y="1710533"/>
            <a:ext cx="2540000" cy="537775"/>
            <a:chOff x="609600" y="1276350"/>
            <a:chExt cx="1905000" cy="403331"/>
          </a:xfrm>
        </p:grpSpPr>
        <p:sp>
          <p:nvSpPr>
            <p:cNvPr id="11" name="Rectangle 10"/>
            <p:cNvSpPr/>
            <p:nvPr userDrawn="1"/>
          </p:nvSpPr>
          <p:spPr>
            <a:xfrm>
              <a:off x="609600" y="1276350"/>
              <a:ext cx="1905000" cy="304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b="1" dirty="0"/>
            </a:p>
          </p:txBody>
        </p:sp>
        <p:sp>
          <p:nvSpPr>
            <p:cNvPr id="12" name="Isosceles Triangle 11"/>
            <p:cNvSpPr/>
            <p:nvPr userDrawn="1"/>
          </p:nvSpPr>
          <p:spPr>
            <a:xfrm rot="10800000">
              <a:off x="1447801" y="1581150"/>
              <a:ext cx="228600" cy="98531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595567" y="3782467"/>
            <a:ext cx="2540000" cy="2032000"/>
          </a:xfrm>
          <a:prstGeom prst="rect">
            <a:avLst/>
          </a:prstGeom>
          <a:noFill/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722567" y="3884068"/>
            <a:ext cx="228600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722568" y="4281158"/>
            <a:ext cx="2286001" cy="1431709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3407432" y="2258467"/>
            <a:ext cx="2560320" cy="1524000"/>
          </a:xfrm>
          <a:prstGeom prst="rect">
            <a:avLst/>
          </a:prstGeom>
          <a:solidFill>
            <a:schemeClr val="accent2"/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grpSp>
        <p:nvGrpSpPr>
          <p:cNvPr id="3" name="Group 20"/>
          <p:cNvGrpSpPr/>
          <p:nvPr userDrawn="1"/>
        </p:nvGrpSpPr>
        <p:grpSpPr>
          <a:xfrm>
            <a:off x="3415900" y="1710533"/>
            <a:ext cx="2540000" cy="537775"/>
            <a:chOff x="609600" y="1276350"/>
            <a:chExt cx="1905000" cy="403331"/>
          </a:xfrm>
        </p:grpSpPr>
        <p:sp>
          <p:nvSpPr>
            <p:cNvPr id="25" name="Rectangle 24"/>
            <p:cNvSpPr/>
            <p:nvPr userDrawn="1"/>
          </p:nvSpPr>
          <p:spPr>
            <a:xfrm>
              <a:off x="609600" y="1276350"/>
              <a:ext cx="1905000" cy="304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b="1" dirty="0"/>
            </a:p>
          </p:txBody>
        </p:sp>
        <p:sp>
          <p:nvSpPr>
            <p:cNvPr id="26" name="Isosceles Triangle 25"/>
            <p:cNvSpPr/>
            <p:nvPr userDrawn="1"/>
          </p:nvSpPr>
          <p:spPr>
            <a:xfrm rot="10800000">
              <a:off x="1447801" y="1581150"/>
              <a:ext cx="228600" cy="98531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27" name="Rectangle 26"/>
          <p:cNvSpPr/>
          <p:nvPr userDrawn="1"/>
        </p:nvSpPr>
        <p:spPr>
          <a:xfrm>
            <a:off x="3415900" y="3782467"/>
            <a:ext cx="2540000" cy="2032000"/>
          </a:xfrm>
          <a:prstGeom prst="rect">
            <a:avLst/>
          </a:prstGeom>
          <a:noFill/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3542900" y="3884068"/>
            <a:ext cx="228600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half" idx="20" hasCustomPrompt="1"/>
          </p:nvPr>
        </p:nvSpPr>
        <p:spPr>
          <a:xfrm>
            <a:off x="3542901" y="4281158"/>
            <a:ext cx="2286001" cy="1431709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Picture Placeholder 7"/>
          <p:cNvSpPr>
            <a:spLocks noGrp="1"/>
          </p:cNvSpPr>
          <p:nvPr>
            <p:ph type="pic" sz="quarter" idx="21" hasCustomPrompt="1"/>
          </p:nvPr>
        </p:nvSpPr>
        <p:spPr>
          <a:xfrm>
            <a:off x="6206333" y="2258467"/>
            <a:ext cx="2560320" cy="1524000"/>
          </a:xfrm>
          <a:prstGeom prst="rect">
            <a:avLst/>
          </a:prstGeom>
          <a:solidFill>
            <a:schemeClr val="accent3"/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grpSp>
        <p:nvGrpSpPr>
          <p:cNvPr id="4" name="Group 32"/>
          <p:cNvGrpSpPr/>
          <p:nvPr userDrawn="1"/>
        </p:nvGrpSpPr>
        <p:grpSpPr>
          <a:xfrm>
            <a:off x="6223267" y="1710533"/>
            <a:ext cx="2540000" cy="537775"/>
            <a:chOff x="609600" y="1276350"/>
            <a:chExt cx="1905000" cy="403331"/>
          </a:xfrm>
        </p:grpSpPr>
        <p:sp>
          <p:nvSpPr>
            <p:cNvPr id="34" name="Rectangle 33"/>
            <p:cNvSpPr/>
            <p:nvPr userDrawn="1"/>
          </p:nvSpPr>
          <p:spPr>
            <a:xfrm>
              <a:off x="609600" y="1276350"/>
              <a:ext cx="1905000" cy="304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b="1" dirty="0"/>
            </a:p>
          </p:txBody>
        </p:sp>
        <p:sp>
          <p:nvSpPr>
            <p:cNvPr id="35" name="Isosceles Triangle 34"/>
            <p:cNvSpPr/>
            <p:nvPr userDrawn="1"/>
          </p:nvSpPr>
          <p:spPr>
            <a:xfrm rot="10800000">
              <a:off x="1447801" y="1581150"/>
              <a:ext cx="228600" cy="98531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36" name="Rectangle 35"/>
          <p:cNvSpPr/>
          <p:nvPr userDrawn="1"/>
        </p:nvSpPr>
        <p:spPr>
          <a:xfrm>
            <a:off x="6223267" y="3782467"/>
            <a:ext cx="2540000" cy="2032000"/>
          </a:xfrm>
          <a:prstGeom prst="rect">
            <a:avLst/>
          </a:prstGeom>
          <a:noFill/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7" name="Text Placeholder 3"/>
          <p:cNvSpPr>
            <a:spLocks noGrp="1"/>
          </p:cNvSpPr>
          <p:nvPr>
            <p:ph type="body" sz="half" idx="22" hasCustomPrompt="1"/>
          </p:nvPr>
        </p:nvSpPr>
        <p:spPr>
          <a:xfrm>
            <a:off x="6350267" y="3884068"/>
            <a:ext cx="228600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8" name="Text Placeholder 3"/>
          <p:cNvSpPr>
            <a:spLocks noGrp="1"/>
          </p:cNvSpPr>
          <p:nvPr>
            <p:ph type="body" sz="half" idx="23" hasCustomPrompt="1"/>
          </p:nvPr>
        </p:nvSpPr>
        <p:spPr>
          <a:xfrm>
            <a:off x="6350267" y="4281158"/>
            <a:ext cx="2286001" cy="1431709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9" name="Picture Placeholder 7"/>
          <p:cNvSpPr>
            <a:spLocks noGrp="1"/>
          </p:cNvSpPr>
          <p:nvPr>
            <p:ph type="pic" sz="quarter" idx="24" hasCustomPrompt="1"/>
          </p:nvPr>
        </p:nvSpPr>
        <p:spPr>
          <a:xfrm>
            <a:off x="9069101" y="2258467"/>
            <a:ext cx="2560320" cy="1524000"/>
          </a:xfrm>
          <a:prstGeom prst="rect">
            <a:avLst/>
          </a:prstGeom>
          <a:solidFill>
            <a:schemeClr val="accent4"/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grpSp>
        <p:nvGrpSpPr>
          <p:cNvPr id="5" name="Group 39"/>
          <p:cNvGrpSpPr/>
          <p:nvPr userDrawn="1"/>
        </p:nvGrpSpPr>
        <p:grpSpPr>
          <a:xfrm>
            <a:off x="9077568" y="1710533"/>
            <a:ext cx="2540000" cy="537775"/>
            <a:chOff x="609600" y="1276350"/>
            <a:chExt cx="1905000" cy="403331"/>
          </a:xfrm>
        </p:grpSpPr>
        <p:sp>
          <p:nvSpPr>
            <p:cNvPr id="41" name="Rectangle 40"/>
            <p:cNvSpPr/>
            <p:nvPr userDrawn="1"/>
          </p:nvSpPr>
          <p:spPr>
            <a:xfrm>
              <a:off x="609600" y="1276350"/>
              <a:ext cx="1905000" cy="304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 b="1" dirty="0"/>
            </a:p>
          </p:txBody>
        </p:sp>
        <p:sp>
          <p:nvSpPr>
            <p:cNvPr id="42" name="Isosceles Triangle 41"/>
            <p:cNvSpPr/>
            <p:nvPr userDrawn="1"/>
          </p:nvSpPr>
          <p:spPr>
            <a:xfrm rot="10800000">
              <a:off x="1447801" y="1581150"/>
              <a:ext cx="228600" cy="98531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43" name="Rectangle 42"/>
          <p:cNvSpPr/>
          <p:nvPr userDrawn="1"/>
        </p:nvSpPr>
        <p:spPr>
          <a:xfrm>
            <a:off x="9077568" y="3782467"/>
            <a:ext cx="2540000" cy="2032000"/>
          </a:xfrm>
          <a:prstGeom prst="rect">
            <a:avLst/>
          </a:prstGeom>
          <a:noFill/>
          <a:ln w="9525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4" name="Text Placeholder 3"/>
          <p:cNvSpPr>
            <a:spLocks noGrp="1"/>
          </p:cNvSpPr>
          <p:nvPr>
            <p:ph type="body" sz="half" idx="25" hasCustomPrompt="1"/>
          </p:nvPr>
        </p:nvSpPr>
        <p:spPr>
          <a:xfrm>
            <a:off x="9204568" y="3884068"/>
            <a:ext cx="228600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45" name="Text Placeholder 3"/>
          <p:cNvSpPr>
            <a:spLocks noGrp="1"/>
          </p:cNvSpPr>
          <p:nvPr>
            <p:ph type="body" sz="half" idx="26" hasCustomPrompt="1"/>
          </p:nvPr>
        </p:nvSpPr>
        <p:spPr>
          <a:xfrm>
            <a:off x="9204569" y="4281158"/>
            <a:ext cx="2286001" cy="1431709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46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636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5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animBg="1"/>
      <p:bldP spid="27" grpId="0" animBg="1"/>
      <p:bldP spid="28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animBg="1"/>
      <p:bldP spid="36" grpId="0" animBg="1"/>
      <p:bldP spid="37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animBg="1"/>
      <p:bldP spid="43" grpId="0" animBg="1"/>
      <p:bldP spid="44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33665" y="2258729"/>
            <a:ext cx="5437632" cy="386293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6208933" y="2258729"/>
            <a:ext cx="5437632" cy="386293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533665" y="1527209"/>
            <a:ext cx="5437632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6212140" y="1527209"/>
            <a:ext cx="5431219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chemeClr val="bg1"/>
              </a:solidFill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742361" y="1697646"/>
            <a:ext cx="5020244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6417629" y="1697646"/>
            <a:ext cx="5020244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77738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6" grpId="0" animBg="1"/>
      <p:bldP spid="7" grpId="0" animBg="1"/>
      <p:bldP spid="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4328160" y="2245895"/>
            <a:ext cx="3535680" cy="3785936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33665" y="2245895"/>
            <a:ext cx="3535680" cy="3785936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8116233" y="2245895"/>
            <a:ext cx="3535680" cy="3785936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33665" y="1527209"/>
            <a:ext cx="353568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chemeClr val="bg1"/>
              </a:solidFill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742285" y="1697646"/>
            <a:ext cx="311844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4328160" y="1527209"/>
            <a:ext cx="353568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chemeClr val="bg1"/>
              </a:solidFill>
            </a:endParaRP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4536780" y="1697646"/>
            <a:ext cx="311844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8116233" y="1527209"/>
            <a:ext cx="3535680" cy="7315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chemeClr val="bg1"/>
              </a:solidFill>
            </a:endParaRPr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8324853" y="1697646"/>
            <a:ext cx="3118440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95551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7" grpId="0" animBg="1"/>
      <p:bldP spid="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animBg="1"/>
      <p:bldP spid="1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animBg="1"/>
      <p:bldP spid="1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028D-AE57-4497-82BF-231E3D2BC61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1526118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6240377" y="2258730"/>
            <a:ext cx="2560320" cy="3773101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33665" y="2258730"/>
            <a:ext cx="2560320" cy="3773101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3387021" y="2258730"/>
            <a:ext cx="2560320" cy="3773101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9093733" y="2258730"/>
            <a:ext cx="2560320" cy="3773101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533667" y="1527209"/>
            <a:ext cx="2560319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chemeClr val="bg1"/>
              </a:solidFill>
            </a:endParaRP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711768" y="1697646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3387022" y="1527209"/>
            <a:ext cx="2560319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chemeClr val="bg1"/>
              </a:solidFill>
            </a:endParaRPr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3565123" y="1697646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6240379" y="1527209"/>
            <a:ext cx="2560319" cy="7315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chemeClr val="bg1"/>
              </a:solidFill>
            </a:endParaRP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6418480" y="1697646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9093735" y="1527209"/>
            <a:ext cx="2560319" cy="7315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chemeClr val="bg1"/>
              </a:solidFill>
            </a:endParaRP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9271836" y="1697646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47654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8" grpId="0" animBg="1"/>
      <p:bldP spid="13" grpId="0" animBg="1"/>
      <p:bldP spid="12" grpId="0" animBg="1"/>
      <p:bldP spid="1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animBg="1"/>
      <p:bldP spid="1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animBg="1"/>
      <p:bldP spid="1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animBg="1"/>
      <p:bldP spid="21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4328160" y="1925052"/>
            <a:ext cx="3535680" cy="1694448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33665" y="1925052"/>
            <a:ext cx="3535680" cy="1694448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8116233" y="1925052"/>
            <a:ext cx="3535680" cy="1694448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4328160" y="4334843"/>
            <a:ext cx="3535680" cy="1694448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533665" y="4334843"/>
            <a:ext cx="3535680" cy="1694448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8116233" y="4334843"/>
            <a:ext cx="3535680" cy="1694448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533665" y="1527209"/>
            <a:ext cx="3535680" cy="3978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chemeClr val="bg1"/>
              </a:solidFill>
            </a:endParaRP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742285" y="1554601"/>
            <a:ext cx="3118440" cy="34305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4328160" y="1527209"/>
            <a:ext cx="3535680" cy="3978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pPr rtl="0"/>
            <a:endParaRPr lang="en-US" sz="1867" b="1" dirty="0">
              <a:solidFill>
                <a:schemeClr val="bg1"/>
              </a:solidFill>
            </a:endParaRP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0" hasCustomPrompt="1"/>
          </p:nvPr>
        </p:nvSpPr>
        <p:spPr>
          <a:xfrm>
            <a:off x="4536780" y="1554601"/>
            <a:ext cx="3118440" cy="34305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8116233" y="1527209"/>
            <a:ext cx="3535680" cy="3978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pPr rtl="0"/>
            <a:endParaRPr lang="en-US" sz="1867" b="1" dirty="0">
              <a:solidFill>
                <a:schemeClr val="bg1"/>
              </a:solidFill>
            </a:endParaRP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 hasCustomPrompt="1"/>
          </p:nvPr>
        </p:nvSpPr>
        <p:spPr>
          <a:xfrm>
            <a:off x="8324853" y="1554601"/>
            <a:ext cx="3118440" cy="34305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533665" y="3937000"/>
            <a:ext cx="3535680" cy="39784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chemeClr val="bg1"/>
              </a:solidFill>
            </a:endParaRP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22" hasCustomPrompt="1"/>
          </p:nvPr>
        </p:nvSpPr>
        <p:spPr>
          <a:xfrm>
            <a:off x="742285" y="3964392"/>
            <a:ext cx="3118440" cy="34305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3" name="Rectangle 22"/>
          <p:cNvSpPr/>
          <p:nvPr userDrawn="1"/>
        </p:nvSpPr>
        <p:spPr>
          <a:xfrm>
            <a:off x="4328160" y="3937000"/>
            <a:ext cx="3535680" cy="39784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pPr rtl="0"/>
            <a:endParaRPr lang="en-US" sz="1867" b="1" dirty="0">
              <a:solidFill>
                <a:schemeClr val="bg1"/>
              </a:solidFill>
            </a:endParaRP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3" hasCustomPrompt="1"/>
          </p:nvPr>
        </p:nvSpPr>
        <p:spPr>
          <a:xfrm>
            <a:off x="4536780" y="3964392"/>
            <a:ext cx="3118440" cy="34305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8116233" y="3937000"/>
            <a:ext cx="3535680" cy="39784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pPr rtl="0"/>
            <a:endParaRPr lang="en-US" sz="1867" b="1" dirty="0">
              <a:solidFill>
                <a:schemeClr val="bg1"/>
              </a:solidFill>
            </a:endParaRPr>
          </a:p>
        </p:txBody>
      </p:sp>
      <p:sp>
        <p:nvSpPr>
          <p:cNvPr id="26" name="Text Placeholder 3"/>
          <p:cNvSpPr>
            <a:spLocks noGrp="1"/>
          </p:cNvSpPr>
          <p:nvPr>
            <p:ph type="body" sz="half" idx="24" hasCustomPrompt="1"/>
          </p:nvPr>
        </p:nvSpPr>
        <p:spPr>
          <a:xfrm>
            <a:off x="8324853" y="3964392"/>
            <a:ext cx="3118440" cy="34305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412766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7" grpId="0" animBg="1"/>
      <p:bldP spid="8" grpId="0" animBg="1"/>
      <p:bldP spid="12" grpId="0" animBg="1"/>
      <p:bldP spid="14" grpId="0" animBg="1"/>
      <p:bldP spid="16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animBg="1"/>
      <p:bldP spid="1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animBg="1"/>
      <p:bldP spid="2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animBg="1"/>
      <p:bldP spid="22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animBg="1"/>
      <p:bldP spid="2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animBg="1"/>
      <p:bldP spid="26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6240377" y="1989221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33665" y="1989221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3387021" y="1989221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9093733" y="1989221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6240377" y="4411713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533665" y="4411713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3387021" y="4411713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9093733" y="4411713"/>
            <a:ext cx="2560320" cy="1617579"/>
          </a:xfrm>
          <a:prstGeom prst="flowChartDocumen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0" anchor="b"/>
          <a:lstStyle>
            <a:lvl1pPr algn="ctr" rtl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533667" y="1527210"/>
            <a:ext cx="2560319" cy="4620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chemeClr val="bg1"/>
              </a:solidFill>
            </a:endParaRP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0" hasCustomPrompt="1"/>
          </p:nvPr>
        </p:nvSpPr>
        <p:spPr>
          <a:xfrm>
            <a:off x="711768" y="1562892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3387023" y="1527210"/>
            <a:ext cx="2560319" cy="4620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chemeClr val="bg1"/>
              </a:solidFill>
            </a:endParaRP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21" hasCustomPrompt="1"/>
          </p:nvPr>
        </p:nvSpPr>
        <p:spPr>
          <a:xfrm>
            <a:off x="3565124" y="1562892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6240378" y="1527210"/>
            <a:ext cx="2560319" cy="4620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chemeClr val="bg1"/>
              </a:solidFill>
            </a:endParaRP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22" hasCustomPrompt="1"/>
          </p:nvPr>
        </p:nvSpPr>
        <p:spPr>
          <a:xfrm>
            <a:off x="6418479" y="1562892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4" name="Rectangle 23"/>
          <p:cNvSpPr/>
          <p:nvPr userDrawn="1"/>
        </p:nvSpPr>
        <p:spPr>
          <a:xfrm>
            <a:off x="9093735" y="1527210"/>
            <a:ext cx="2560319" cy="4620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endParaRPr lang="en-US" sz="1867" b="1" dirty="0">
              <a:solidFill>
                <a:schemeClr val="bg1"/>
              </a:solidFill>
            </a:endParaRPr>
          </a:p>
        </p:txBody>
      </p:sp>
      <p:sp>
        <p:nvSpPr>
          <p:cNvPr id="25" name="Text Placeholder 3"/>
          <p:cNvSpPr>
            <a:spLocks noGrp="1"/>
          </p:cNvSpPr>
          <p:nvPr>
            <p:ph type="body" sz="half" idx="23" hasCustomPrompt="1"/>
          </p:nvPr>
        </p:nvSpPr>
        <p:spPr>
          <a:xfrm>
            <a:off x="9271836" y="1562892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6" name="Rectangle 25"/>
          <p:cNvSpPr/>
          <p:nvPr userDrawn="1"/>
        </p:nvSpPr>
        <p:spPr>
          <a:xfrm>
            <a:off x="533667" y="3942617"/>
            <a:ext cx="2560319" cy="4620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pPr rtl="0"/>
            <a:endParaRPr lang="en-US" sz="1867" b="1" dirty="0">
              <a:solidFill>
                <a:schemeClr val="bg1"/>
              </a:solidFill>
            </a:endParaRP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4" hasCustomPrompt="1"/>
          </p:nvPr>
        </p:nvSpPr>
        <p:spPr>
          <a:xfrm>
            <a:off x="711768" y="3978298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28" name="Rectangle 27"/>
          <p:cNvSpPr/>
          <p:nvPr userDrawn="1"/>
        </p:nvSpPr>
        <p:spPr>
          <a:xfrm>
            <a:off x="3387023" y="3942617"/>
            <a:ext cx="2560319" cy="4620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pPr rtl="0"/>
            <a:endParaRPr lang="en-US" sz="1867" b="1" dirty="0">
              <a:solidFill>
                <a:schemeClr val="bg1"/>
              </a:solidFill>
            </a:endParaRPr>
          </a:p>
        </p:txBody>
      </p:sp>
      <p:sp>
        <p:nvSpPr>
          <p:cNvPr id="29" name="Text Placeholder 3"/>
          <p:cNvSpPr>
            <a:spLocks noGrp="1"/>
          </p:cNvSpPr>
          <p:nvPr>
            <p:ph type="body" sz="half" idx="25" hasCustomPrompt="1"/>
          </p:nvPr>
        </p:nvSpPr>
        <p:spPr>
          <a:xfrm>
            <a:off x="3565124" y="3978298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0" name="Rectangle 29"/>
          <p:cNvSpPr/>
          <p:nvPr userDrawn="1"/>
        </p:nvSpPr>
        <p:spPr>
          <a:xfrm>
            <a:off x="6240378" y="3942617"/>
            <a:ext cx="2560319" cy="4620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pPr rtl="0"/>
            <a:endParaRPr lang="en-US" sz="1867" b="1" dirty="0">
              <a:solidFill>
                <a:schemeClr val="bg1"/>
              </a:solidFill>
            </a:endParaRPr>
          </a:p>
        </p:txBody>
      </p:sp>
      <p:sp>
        <p:nvSpPr>
          <p:cNvPr id="31" name="Text Placeholder 3"/>
          <p:cNvSpPr>
            <a:spLocks noGrp="1"/>
          </p:cNvSpPr>
          <p:nvPr>
            <p:ph type="body" sz="half" idx="26" hasCustomPrompt="1"/>
          </p:nvPr>
        </p:nvSpPr>
        <p:spPr>
          <a:xfrm>
            <a:off x="6418479" y="3978298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32" name="Rectangle 31"/>
          <p:cNvSpPr/>
          <p:nvPr userDrawn="1"/>
        </p:nvSpPr>
        <p:spPr>
          <a:xfrm>
            <a:off x="9093735" y="3942617"/>
            <a:ext cx="2560319" cy="4620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3840" tIns="243840" rIns="243840" bIns="243840" rtlCol="0" anchor="ctr"/>
          <a:lstStyle/>
          <a:p>
            <a:pPr rtl="0"/>
            <a:endParaRPr lang="en-US" sz="1867" b="1" dirty="0">
              <a:solidFill>
                <a:schemeClr val="bg1"/>
              </a:solidFill>
            </a:endParaRPr>
          </a:p>
        </p:txBody>
      </p:sp>
      <p:sp>
        <p:nvSpPr>
          <p:cNvPr id="33" name="Text Placeholder 3"/>
          <p:cNvSpPr>
            <a:spLocks noGrp="1"/>
          </p:cNvSpPr>
          <p:nvPr>
            <p:ph type="body" sz="half" idx="27" hasCustomPrompt="1"/>
          </p:nvPr>
        </p:nvSpPr>
        <p:spPr>
          <a:xfrm>
            <a:off x="9271836" y="3978298"/>
            <a:ext cx="2204115" cy="390649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 rtl="0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58029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8" grpId="0" animBg="1"/>
      <p:bldP spid="13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animBg="1"/>
      <p:bldP spid="21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animBg="1"/>
      <p:bldP spid="2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animBg="1"/>
      <p:bldP spid="2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animBg="1"/>
      <p:bldP spid="27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animBg="1"/>
      <p:bldP spid="2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animBg="1"/>
      <p:bldP spid="31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animBg="1"/>
      <p:bldP spid="3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752867"/>
            <a:ext cx="2036064" cy="19994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40661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6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40661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2031187" y="1752867"/>
            <a:ext cx="2036064" cy="19994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6093560" y="1752867"/>
            <a:ext cx="2036064" cy="199948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4062373" y="1752867"/>
            <a:ext cx="2036064" cy="19994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3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8124747" y="1752867"/>
            <a:ext cx="2036064" cy="199948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10155936" y="1752867"/>
            <a:ext cx="2036064" cy="199948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3752355"/>
            <a:ext cx="2036064" cy="19994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2031187" y="3752355"/>
            <a:ext cx="2036064" cy="19994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6093560" y="3752355"/>
            <a:ext cx="2036064" cy="199948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4062373" y="3752355"/>
            <a:ext cx="2036064" cy="199948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21" hasCustomPrompt="1"/>
          </p:nvPr>
        </p:nvSpPr>
        <p:spPr>
          <a:xfrm>
            <a:off x="8124747" y="3752355"/>
            <a:ext cx="2036064" cy="199948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22" hasCustomPrompt="1"/>
          </p:nvPr>
        </p:nvSpPr>
        <p:spPr>
          <a:xfrm>
            <a:off x="10155936" y="3752355"/>
            <a:ext cx="2036064" cy="1999488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6969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4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4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4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4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4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4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4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4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4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4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9" grpId="0" animBg="1"/>
      <p:bldP spid="20" grpId="0" animBg="1"/>
      <p:bldP spid="21" grpId="0" animBg="1"/>
      <p:bldP spid="23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2438400" cy="240182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2438400" y="2399472"/>
            <a:ext cx="2438400" cy="240182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4876800" y="0"/>
            <a:ext cx="2438400" cy="240182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7315200" y="2399472"/>
            <a:ext cx="2438400" cy="240182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9753600" y="0"/>
            <a:ext cx="2438400" cy="240182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36576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2405229"/>
            <a:ext cx="2438400" cy="23960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876800" y="2405229"/>
            <a:ext cx="2438400" cy="239606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9753600" y="2405229"/>
            <a:ext cx="2438400" cy="239606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438400" y="0"/>
            <a:ext cx="2438400" cy="23960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7315200" y="0"/>
            <a:ext cx="2438400" cy="23960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2519484" y="331838"/>
            <a:ext cx="227865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519484" y="584819"/>
            <a:ext cx="2278659" cy="1575819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85211" y="2722168"/>
            <a:ext cx="227865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85211" y="2975149"/>
            <a:ext cx="2278659" cy="1575819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7392157" y="331838"/>
            <a:ext cx="227865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7392157" y="584819"/>
            <a:ext cx="2278659" cy="1575819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957884" y="2722168"/>
            <a:ext cx="227865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4957884" y="2975149"/>
            <a:ext cx="2278659" cy="1575819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9832256" y="2722168"/>
            <a:ext cx="227865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1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9832256" y="2975149"/>
            <a:ext cx="2278659" cy="1575819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3680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5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5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 animBg="1"/>
      <p:bldP spid="19" grpId="0" animBg="1"/>
      <p:bldP spid="20" grpId="0" animBg="1"/>
      <p:bldP spid="21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2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21945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94243036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219456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/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4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57819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bg1"/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358017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ny Timelines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57819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MASTER TITLE STYLE</a:t>
            </a:r>
          </a:p>
        </p:txBody>
      </p:sp>
      <p:sp>
        <p:nvSpPr>
          <p:cNvPr id="60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545254" y="4048760"/>
            <a:ext cx="1811868" cy="1310640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1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2402163" y="2209800"/>
            <a:ext cx="1811868" cy="1310640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45720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2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4259073" y="4048760"/>
            <a:ext cx="1811868" cy="1310640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3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6115982" y="2209800"/>
            <a:ext cx="1811868" cy="1310640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45720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4" name="Picture Placeholder 7"/>
          <p:cNvSpPr>
            <a:spLocks noGrp="1"/>
          </p:cNvSpPr>
          <p:nvPr>
            <p:ph type="pic" sz="quarter" idx="21" hasCustomPrompt="1"/>
          </p:nvPr>
        </p:nvSpPr>
        <p:spPr>
          <a:xfrm>
            <a:off x="7972891" y="4048760"/>
            <a:ext cx="1811868" cy="1310640"/>
          </a:xfrm>
          <a:prstGeom prst="up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5" name="Picture Placeholder 7"/>
          <p:cNvSpPr>
            <a:spLocks noGrp="1"/>
          </p:cNvSpPr>
          <p:nvPr>
            <p:ph type="pic" sz="quarter" idx="22" hasCustomPrompt="1"/>
          </p:nvPr>
        </p:nvSpPr>
        <p:spPr>
          <a:xfrm>
            <a:off x="9829801" y="2209800"/>
            <a:ext cx="1811868" cy="1310640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45720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20678988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57819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585759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8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0" y="1837979"/>
            <a:ext cx="6553200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0" y="1261534"/>
            <a:ext cx="6553200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2844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032934" y="1617134"/>
            <a:ext cx="3623733" cy="362373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182880" anchor="b"/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080000" y="2311400"/>
            <a:ext cx="6553200" cy="14224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Font typeface="Arial" panose="020B0604020202020204" pitchFamily="34" charset="0"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942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5" grpId="0"/>
      <p:bldP spid="11" grpId="0" animBg="1"/>
      <p:bldP spid="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028D-AE57-4497-82BF-231E3D2BC61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2467206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58" name="Oval 57"/>
          <p:cNvSpPr/>
          <p:nvPr userDrawn="1"/>
        </p:nvSpPr>
        <p:spPr>
          <a:xfrm>
            <a:off x="5143424" y="1676133"/>
            <a:ext cx="1862488" cy="1862488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9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296034" y="1828743"/>
            <a:ext cx="1557269" cy="1557269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7158521" y="1949030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7158521" y="2323632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Oval 61"/>
          <p:cNvSpPr/>
          <p:nvPr userDrawn="1"/>
        </p:nvSpPr>
        <p:spPr>
          <a:xfrm>
            <a:off x="5143424" y="3968016"/>
            <a:ext cx="1862488" cy="1862488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63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5296034" y="4120626"/>
            <a:ext cx="1557269" cy="1557269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4" name="Oval 63"/>
          <p:cNvSpPr/>
          <p:nvPr userDrawn="1"/>
        </p:nvSpPr>
        <p:spPr>
          <a:xfrm>
            <a:off x="3418573" y="2822075"/>
            <a:ext cx="1862488" cy="186248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65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3571183" y="2974684"/>
            <a:ext cx="1557269" cy="1557269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6" name="Oval 65"/>
          <p:cNvSpPr/>
          <p:nvPr userDrawn="1"/>
        </p:nvSpPr>
        <p:spPr>
          <a:xfrm>
            <a:off x="6871483" y="2822075"/>
            <a:ext cx="1862488" cy="1862488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67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7024092" y="2974684"/>
            <a:ext cx="1557269" cy="1557269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2605311" y="4835957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69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2605311" y="5210558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0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836545" y="3384886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71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836545" y="3759488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8886580" y="3384886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8886580" y="3759488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75133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6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9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6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0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1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2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9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48" name="Oval 47"/>
          <p:cNvSpPr/>
          <p:nvPr userDrawn="1"/>
        </p:nvSpPr>
        <p:spPr>
          <a:xfrm>
            <a:off x="854878" y="2167734"/>
            <a:ext cx="2029325" cy="2029325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9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1021158" y="2334014"/>
            <a:ext cx="1696765" cy="1696765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54831" y="4319697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54831" y="4694298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Oval 34"/>
          <p:cNvSpPr/>
          <p:nvPr userDrawn="1"/>
        </p:nvSpPr>
        <p:spPr>
          <a:xfrm>
            <a:off x="3716568" y="2167734"/>
            <a:ext cx="2029325" cy="202932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6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3882848" y="2334014"/>
            <a:ext cx="1696765" cy="1696765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3516521" y="4319697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3516521" y="4694298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Oval 51"/>
          <p:cNvSpPr/>
          <p:nvPr userDrawn="1"/>
        </p:nvSpPr>
        <p:spPr>
          <a:xfrm>
            <a:off x="6526007" y="2167734"/>
            <a:ext cx="2029325" cy="2029325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2400" dirty="0"/>
          </a:p>
        </p:txBody>
      </p:sp>
      <p:sp>
        <p:nvSpPr>
          <p:cNvPr id="53" name="Picture Placeholder 7"/>
          <p:cNvSpPr>
            <a:spLocks noGrp="1"/>
          </p:cNvSpPr>
          <p:nvPr>
            <p:ph type="pic" sz="quarter" idx="23" hasCustomPrompt="1"/>
          </p:nvPr>
        </p:nvSpPr>
        <p:spPr>
          <a:xfrm>
            <a:off x="6692287" y="2334014"/>
            <a:ext cx="1696765" cy="1696765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6325960" y="4319697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6325960" y="4694298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Oval 60"/>
          <p:cNvSpPr/>
          <p:nvPr userDrawn="1"/>
        </p:nvSpPr>
        <p:spPr>
          <a:xfrm>
            <a:off x="9328306" y="2167734"/>
            <a:ext cx="2029325" cy="2029325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2400" dirty="0"/>
          </a:p>
        </p:txBody>
      </p:sp>
      <p:sp>
        <p:nvSpPr>
          <p:cNvPr id="62" name="Picture Placeholder 7"/>
          <p:cNvSpPr>
            <a:spLocks noGrp="1"/>
          </p:cNvSpPr>
          <p:nvPr>
            <p:ph type="pic" sz="quarter" idx="26" hasCustomPrompt="1"/>
          </p:nvPr>
        </p:nvSpPr>
        <p:spPr>
          <a:xfrm>
            <a:off x="9494586" y="2334014"/>
            <a:ext cx="1696765" cy="1696765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9128259" y="4319697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9128259" y="4694298"/>
            <a:ext cx="2429419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01588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2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animBg="1"/>
      <p:bldP spid="36" grpId="0" animBg="1"/>
      <p:bldP spid="3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animBg="1"/>
      <p:bldP spid="53" grpId="0" animBg="1"/>
      <p:bldP spid="5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animBg="1"/>
      <p:bldP spid="62" grpId="0" animBg="1"/>
      <p:bldP spid="6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48" name="Diamond 47"/>
          <p:cNvSpPr/>
          <p:nvPr userDrawn="1"/>
        </p:nvSpPr>
        <p:spPr>
          <a:xfrm>
            <a:off x="520700" y="2167734"/>
            <a:ext cx="2029325" cy="2029325"/>
          </a:xfrm>
          <a:prstGeom prst="diamond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9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686980" y="2334014"/>
            <a:ext cx="1696765" cy="1696765"/>
          </a:xfrm>
          <a:prstGeom prst="diamond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92432" y="4319697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92432" y="4694298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Diamond 34"/>
          <p:cNvSpPr/>
          <p:nvPr userDrawn="1"/>
        </p:nvSpPr>
        <p:spPr>
          <a:xfrm>
            <a:off x="2857500" y="2167734"/>
            <a:ext cx="2029325" cy="2029325"/>
          </a:xfrm>
          <a:prstGeom prst="diamond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6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3023780" y="2334014"/>
            <a:ext cx="1696765" cy="1696765"/>
          </a:xfrm>
          <a:prstGeom prst="diamond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2929232" y="4319697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2929232" y="4694298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Diamond 51"/>
          <p:cNvSpPr/>
          <p:nvPr userDrawn="1"/>
        </p:nvSpPr>
        <p:spPr>
          <a:xfrm>
            <a:off x="5156200" y="2167734"/>
            <a:ext cx="2029325" cy="2029325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2400" dirty="0"/>
          </a:p>
        </p:txBody>
      </p:sp>
      <p:sp>
        <p:nvSpPr>
          <p:cNvPr id="53" name="Picture Placeholder 7"/>
          <p:cNvSpPr>
            <a:spLocks noGrp="1"/>
          </p:cNvSpPr>
          <p:nvPr>
            <p:ph type="pic" sz="quarter" idx="23" hasCustomPrompt="1"/>
          </p:nvPr>
        </p:nvSpPr>
        <p:spPr>
          <a:xfrm>
            <a:off x="5322480" y="2334014"/>
            <a:ext cx="1696765" cy="1696765"/>
          </a:xfrm>
          <a:prstGeom prst="diamond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5227932" y="4319697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5227932" y="4694298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Diamond 60"/>
          <p:cNvSpPr/>
          <p:nvPr userDrawn="1"/>
        </p:nvSpPr>
        <p:spPr>
          <a:xfrm>
            <a:off x="7416800" y="2167734"/>
            <a:ext cx="2029325" cy="2029325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2400" dirty="0"/>
          </a:p>
        </p:txBody>
      </p:sp>
      <p:sp>
        <p:nvSpPr>
          <p:cNvPr id="62" name="Picture Placeholder 7"/>
          <p:cNvSpPr>
            <a:spLocks noGrp="1"/>
          </p:cNvSpPr>
          <p:nvPr>
            <p:ph type="pic" sz="quarter" idx="26" hasCustomPrompt="1"/>
          </p:nvPr>
        </p:nvSpPr>
        <p:spPr>
          <a:xfrm>
            <a:off x="7583080" y="2334014"/>
            <a:ext cx="1696765" cy="1696765"/>
          </a:xfrm>
          <a:prstGeom prst="diamond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7488532" y="4319697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7488532" y="4694298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Diamond 45"/>
          <p:cNvSpPr/>
          <p:nvPr userDrawn="1"/>
        </p:nvSpPr>
        <p:spPr>
          <a:xfrm>
            <a:off x="9650820" y="2167734"/>
            <a:ext cx="2029325" cy="2029325"/>
          </a:xfrm>
          <a:prstGeom prst="diamond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2400" dirty="0"/>
          </a:p>
        </p:txBody>
      </p:sp>
      <p:sp>
        <p:nvSpPr>
          <p:cNvPr id="47" name="Picture Placeholder 7"/>
          <p:cNvSpPr>
            <a:spLocks noGrp="1"/>
          </p:cNvSpPr>
          <p:nvPr>
            <p:ph type="pic" sz="quarter" idx="29" hasCustomPrompt="1"/>
          </p:nvPr>
        </p:nvSpPr>
        <p:spPr>
          <a:xfrm>
            <a:off x="9817100" y="2334014"/>
            <a:ext cx="1696765" cy="1696765"/>
          </a:xfrm>
          <a:prstGeom prst="diamond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5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9722552" y="4319697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31" hasCustomPrompt="1"/>
          </p:nvPr>
        </p:nvSpPr>
        <p:spPr>
          <a:xfrm>
            <a:off x="9722552" y="4694298"/>
            <a:ext cx="188586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92395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2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animBg="1"/>
      <p:bldP spid="36" grpId="0" animBg="1"/>
      <p:bldP spid="3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animBg="1"/>
      <p:bldP spid="53" grpId="0" animBg="1"/>
      <p:bldP spid="5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5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animBg="1"/>
      <p:bldP spid="62" grpId="0" animBg="1"/>
      <p:bldP spid="6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animBg="1"/>
      <p:bldP spid="47" grpId="0" animBg="1"/>
      <p:bldP spid="5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7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>
          <a:xfrm rot="16200000">
            <a:off x="2302771" y="75455"/>
            <a:ext cx="2123709" cy="5056349"/>
          </a:xfrm>
          <a:prstGeom prst="roundRect">
            <a:avLst>
              <a:gd name="adj" fmla="val 5960"/>
            </a:avLst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Oval 8"/>
          <p:cNvSpPr/>
          <p:nvPr userDrawn="1"/>
        </p:nvSpPr>
        <p:spPr>
          <a:xfrm>
            <a:off x="1117063" y="1752462"/>
            <a:ext cx="1702333" cy="1702333"/>
          </a:xfrm>
          <a:prstGeom prst="ellipse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rtlCol="0" anchor="ctr"/>
          <a:lstStyle/>
          <a:p>
            <a:pPr algn="ctr" rtl="0"/>
            <a:endParaRPr lang="en-US" sz="1867" dirty="0"/>
          </a:p>
        </p:txBody>
      </p:sp>
      <p:sp>
        <p:nvSpPr>
          <p:cNvPr id="10" name="Text Placeholder 3"/>
          <p:cNvSpPr>
            <a:spLocks noGrp="1"/>
          </p:cNvSpPr>
          <p:nvPr userDrawn="1"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 userDrawn="1"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37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215977" y="1851376"/>
            <a:ext cx="1504504" cy="1504504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047449" y="1861441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047449" y="2158346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3027683" y="2432953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7" name="Rounded Rectangle 46"/>
          <p:cNvSpPr/>
          <p:nvPr userDrawn="1"/>
        </p:nvSpPr>
        <p:spPr>
          <a:xfrm rot="5400000" flipH="1">
            <a:off x="7765520" y="75455"/>
            <a:ext cx="2123709" cy="5056349"/>
          </a:xfrm>
          <a:prstGeom prst="roundRect">
            <a:avLst>
              <a:gd name="adj" fmla="val 5960"/>
            </a:avLst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8" name="Oval 47"/>
          <p:cNvSpPr/>
          <p:nvPr userDrawn="1"/>
        </p:nvSpPr>
        <p:spPr>
          <a:xfrm>
            <a:off x="9359367" y="1752462"/>
            <a:ext cx="1702333" cy="1702333"/>
          </a:xfrm>
          <a:prstGeom prst="ellipse">
            <a:avLst/>
          </a:prstGeom>
          <a:noFill/>
          <a:ln w="1905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rtlCol="0" anchor="ctr"/>
          <a:lstStyle/>
          <a:p>
            <a:pPr algn="ctr" rtl="0"/>
            <a:endParaRPr lang="en-US" sz="1867" dirty="0"/>
          </a:p>
        </p:txBody>
      </p:sp>
      <p:sp>
        <p:nvSpPr>
          <p:cNvPr id="72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9458281" y="1851376"/>
            <a:ext cx="1504504" cy="1504504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699967" y="1861441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699967" y="2158346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half" idx="22" hasCustomPrompt="1"/>
          </p:nvPr>
        </p:nvSpPr>
        <p:spPr>
          <a:xfrm>
            <a:off x="6680200" y="2432953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7" name="Rounded Rectangle 76"/>
          <p:cNvSpPr/>
          <p:nvPr userDrawn="1"/>
        </p:nvSpPr>
        <p:spPr>
          <a:xfrm rot="16200000">
            <a:off x="2302771" y="2432580"/>
            <a:ext cx="2123709" cy="5056349"/>
          </a:xfrm>
          <a:prstGeom prst="roundRect">
            <a:avLst>
              <a:gd name="adj" fmla="val 5960"/>
            </a:avLst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8" name="Oval 77"/>
          <p:cNvSpPr/>
          <p:nvPr userDrawn="1"/>
        </p:nvSpPr>
        <p:spPr>
          <a:xfrm>
            <a:off x="1117063" y="4109587"/>
            <a:ext cx="1702333" cy="1702333"/>
          </a:xfrm>
          <a:prstGeom prst="ellipse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rtlCol="0" anchor="ctr"/>
          <a:lstStyle/>
          <a:p>
            <a:pPr algn="ctr" rtl="0"/>
            <a:endParaRPr lang="en-US" sz="1867" dirty="0"/>
          </a:p>
        </p:txBody>
      </p:sp>
      <p:sp>
        <p:nvSpPr>
          <p:cNvPr id="96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1215977" y="4208501"/>
            <a:ext cx="1504504" cy="1504504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98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3047449" y="4196022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99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3047449" y="4492927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0" name="Text Placeholder 3"/>
          <p:cNvSpPr>
            <a:spLocks noGrp="1"/>
          </p:cNvSpPr>
          <p:nvPr>
            <p:ph type="body" sz="half" idx="25" hasCustomPrompt="1"/>
          </p:nvPr>
        </p:nvSpPr>
        <p:spPr>
          <a:xfrm>
            <a:off x="3027683" y="4767534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4" name="Rounded Rectangle 103"/>
          <p:cNvSpPr/>
          <p:nvPr userDrawn="1"/>
        </p:nvSpPr>
        <p:spPr>
          <a:xfrm rot="5400000" flipH="1">
            <a:off x="7765520" y="2432580"/>
            <a:ext cx="2123709" cy="5056349"/>
          </a:xfrm>
          <a:prstGeom prst="roundRect">
            <a:avLst>
              <a:gd name="adj" fmla="val 5960"/>
            </a:avLst>
          </a:prstGeom>
          <a:gradFill flip="none" rotWithShape="1">
            <a:gsLst>
              <a:gs pos="0">
                <a:schemeClr val="tx2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2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2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05" name="Oval 104"/>
          <p:cNvSpPr/>
          <p:nvPr userDrawn="1"/>
        </p:nvSpPr>
        <p:spPr>
          <a:xfrm>
            <a:off x="9359367" y="4109587"/>
            <a:ext cx="1702333" cy="1702333"/>
          </a:xfrm>
          <a:prstGeom prst="ellipse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rtlCol="0" anchor="ctr"/>
          <a:lstStyle/>
          <a:p>
            <a:pPr algn="ctr" rtl="0"/>
            <a:endParaRPr lang="en-US" sz="1867" dirty="0"/>
          </a:p>
        </p:txBody>
      </p:sp>
      <p:sp>
        <p:nvSpPr>
          <p:cNvPr id="116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9458281" y="4208501"/>
            <a:ext cx="1504504" cy="1504504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7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6699967" y="4196022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118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6699967" y="4492927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9" name="Text Placeholder 3"/>
          <p:cNvSpPr>
            <a:spLocks noGrp="1"/>
          </p:cNvSpPr>
          <p:nvPr>
            <p:ph type="body" sz="half" idx="28" hasCustomPrompt="1"/>
          </p:nvPr>
        </p:nvSpPr>
        <p:spPr>
          <a:xfrm>
            <a:off x="6680200" y="4767534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91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000"/>
                            </p:stCondLst>
                            <p:childTnLst>
                              <p:par>
                                <p:cTn id="92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500"/>
                            </p:stCondLst>
                            <p:childTnLst>
                              <p:par>
                                <p:cTn id="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37" grpId="0" animBg="1"/>
      <p:bldP spid="4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animBg="1"/>
      <p:bldP spid="48" grpId="0" animBg="1"/>
      <p:bldP spid="72" grpId="0" animBg="1"/>
      <p:bldP spid="74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5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6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7" grpId="0" animBg="1"/>
      <p:bldP spid="78" grpId="0" animBg="1"/>
      <p:bldP spid="96" grpId="0" animBg="1"/>
      <p:bldP spid="9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4" grpId="0" animBg="1"/>
      <p:bldP spid="105" grpId="0" animBg="1"/>
      <p:bldP spid="116" grpId="0" animBg="1"/>
      <p:bldP spid="117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8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9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8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 userDrawn="1"/>
        </p:nvSpPr>
        <p:spPr>
          <a:xfrm rot="16200000">
            <a:off x="2302771" y="75455"/>
            <a:ext cx="2123709" cy="5056349"/>
          </a:xfrm>
          <a:prstGeom prst="roundRect">
            <a:avLst>
              <a:gd name="adj" fmla="val 5960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Rounded Rectangle 8"/>
          <p:cNvSpPr/>
          <p:nvPr userDrawn="1"/>
        </p:nvSpPr>
        <p:spPr>
          <a:xfrm>
            <a:off x="1117063" y="1752462"/>
            <a:ext cx="1702333" cy="1702333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rtlCol="0" anchor="ctr"/>
          <a:lstStyle/>
          <a:p>
            <a:pPr algn="ctr" rtl="0"/>
            <a:endParaRPr lang="en-US" sz="1867" dirty="0"/>
          </a:p>
        </p:txBody>
      </p:sp>
      <p:sp>
        <p:nvSpPr>
          <p:cNvPr id="10" name="Text Placeholder 3"/>
          <p:cNvSpPr>
            <a:spLocks noGrp="1"/>
          </p:cNvSpPr>
          <p:nvPr userDrawn="1"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 userDrawn="1"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37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215977" y="1851376"/>
            <a:ext cx="1504504" cy="150450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047449" y="1861441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047449" y="2158346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3027683" y="2432953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7" name="Rounded Rectangle 46"/>
          <p:cNvSpPr/>
          <p:nvPr userDrawn="1"/>
        </p:nvSpPr>
        <p:spPr>
          <a:xfrm rot="5400000" flipH="1">
            <a:off x="7765520" y="75455"/>
            <a:ext cx="2123709" cy="5056349"/>
          </a:xfrm>
          <a:prstGeom prst="roundRect">
            <a:avLst>
              <a:gd name="adj" fmla="val 5960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8" name="Rounded Rectangle 47"/>
          <p:cNvSpPr/>
          <p:nvPr userDrawn="1"/>
        </p:nvSpPr>
        <p:spPr>
          <a:xfrm>
            <a:off x="9359367" y="1752462"/>
            <a:ext cx="1702333" cy="1702333"/>
          </a:xfrm>
          <a:prstGeom prst="roundRect">
            <a:avLst/>
          </a:prstGeom>
          <a:noFill/>
          <a:ln w="19050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rtlCol="0" anchor="ctr"/>
          <a:lstStyle/>
          <a:p>
            <a:pPr algn="ctr" rtl="0"/>
            <a:endParaRPr lang="en-US" sz="1867" dirty="0"/>
          </a:p>
        </p:txBody>
      </p:sp>
      <p:sp>
        <p:nvSpPr>
          <p:cNvPr id="72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9458281" y="1851376"/>
            <a:ext cx="1504504" cy="150450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699967" y="1861441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699967" y="2158346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half" idx="22" hasCustomPrompt="1"/>
          </p:nvPr>
        </p:nvSpPr>
        <p:spPr>
          <a:xfrm>
            <a:off x="6680200" y="2432953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7" name="Rounded Rectangle 76"/>
          <p:cNvSpPr/>
          <p:nvPr userDrawn="1"/>
        </p:nvSpPr>
        <p:spPr>
          <a:xfrm rot="16200000">
            <a:off x="2302771" y="2432580"/>
            <a:ext cx="2123709" cy="5056349"/>
          </a:xfrm>
          <a:prstGeom prst="roundRect">
            <a:avLst>
              <a:gd name="adj" fmla="val 5960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8" name="Rounded Rectangle 77"/>
          <p:cNvSpPr/>
          <p:nvPr userDrawn="1"/>
        </p:nvSpPr>
        <p:spPr>
          <a:xfrm>
            <a:off x="1117063" y="4109587"/>
            <a:ext cx="1702333" cy="1702333"/>
          </a:xfrm>
          <a:prstGeom prst="roundRect">
            <a:avLst/>
          </a:prstGeom>
          <a:noFill/>
          <a:ln w="1905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rtlCol="0" anchor="ctr"/>
          <a:lstStyle/>
          <a:p>
            <a:pPr algn="ctr" rtl="0"/>
            <a:endParaRPr lang="en-US" sz="1867" dirty="0"/>
          </a:p>
        </p:txBody>
      </p:sp>
      <p:sp>
        <p:nvSpPr>
          <p:cNvPr id="96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1215977" y="4208501"/>
            <a:ext cx="1504504" cy="150450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98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3047449" y="4196022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99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3047449" y="4492927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0" name="Text Placeholder 3"/>
          <p:cNvSpPr>
            <a:spLocks noGrp="1"/>
          </p:cNvSpPr>
          <p:nvPr>
            <p:ph type="body" sz="half" idx="25" hasCustomPrompt="1"/>
          </p:nvPr>
        </p:nvSpPr>
        <p:spPr>
          <a:xfrm>
            <a:off x="3027683" y="4767534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4" name="Rounded Rectangle 103"/>
          <p:cNvSpPr/>
          <p:nvPr userDrawn="1"/>
        </p:nvSpPr>
        <p:spPr>
          <a:xfrm rot="5400000" flipH="1">
            <a:off x="7765520" y="2432580"/>
            <a:ext cx="2123709" cy="5056349"/>
          </a:xfrm>
          <a:prstGeom prst="roundRect">
            <a:avLst>
              <a:gd name="adj" fmla="val 5960"/>
            </a:avLst>
          </a:prstGeom>
          <a:noFill/>
          <a:ln w="190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05" name="Rounded Rectangle 104"/>
          <p:cNvSpPr/>
          <p:nvPr userDrawn="1"/>
        </p:nvSpPr>
        <p:spPr>
          <a:xfrm>
            <a:off x="9359367" y="4109587"/>
            <a:ext cx="1702333" cy="1702333"/>
          </a:xfrm>
          <a:prstGeom prst="round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21920" rtlCol="0" anchor="ctr"/>
          <a:lstStyle/>
          <a:p>
            <a:pPr algn="ctr" rtl="0"/>
            <a:endParaRPr lang="en-US" sz="1867" dirty="0"/>
          </a:p>
        </p:txBody>
      </p:sp>
      <p:sp>
        <p:nvSpPr>
          <p:cNvPr id="116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9458281" y="4208501"/>
            <a:ext cx="1504504" cy="1504504"/>
          </a:xfrm>
          <a:prstGeom prst="round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91440" rIns="0" bIns="91440" anchor="b"/>
          <a:lstStyle>
            <a:lvl1pPr algn="ctr" rtl="0">
              <a:buNone/>
              <a:defRPr sz="10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7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6699967" y="4196022"/>
            <a:ext cx="2429419" cy="30363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name here</a:t>
            </a:r>
          </a:p>
        </p:txBody>
      </p:sp>
      <p:sp>
        <p:nvSpPr>
          <p:cNvPr id="118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6699967" y="4492927"/>
            <a:ext cx="2429419" cy="25298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9" name="Text Placeholder 3"/>
          <p:cNvSpPr>
            <a:spLocks noGrp="1"/>
          </p:cNvSpPr>
          <p:nvPr>
            <p:ph type="body" sz="half" idx="28" hasCustomPrompt="1"/>
          </p:nvPr>
        </p:nvSpPr>
        <p:spPr>
          <a:xfrm>
            <a:off x="6680200" y="4767534"/>
            <a:ext cx="2458717" cy="77414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r">
              <a:buNone/>
              <a:defRPr sz="1467" b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Add your Description here</a:t>
            </a: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89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9000"/>
                            </p:stCondLst>
                            <p:childTnLst>
                              <p:par>
                                <p:cTn id="92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500"/>
                            </p:stCondLst>
                            <p:childTnLst>
                              <p:par>
                                <p:cTn id="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37" grpId="0" animBg="1"/>
      <p:bldP spid="4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animBg="1"/>
      <p:bldP spid="48" grpId="0" animBg="1"/>
      <p:bldP spid="72" grpId="0" animBg="1"/>
      <p:bldP spid="74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5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6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7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7" grpId="0" animBg="1"/>
      <p:bldP spid="78" grpId="0" animBg="1"/>
      <p:bldP spid="96" grpId="0" animBg="1"/>
      <p:bldP spid="98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9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0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4" grpId="0" animBg="1"/>
      <p:bldP spid="105" grpId="0" animBg="1"/>
      <p:bldP spid="116" grpId="0" animBg="1"/>
      <p:bldP spid="117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8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9" grpId="0" build="p">
        <p:tmplLst>
          <p:tmpl lvl="1">
            <p:tnLst>
              <p:par>
                <p:cTn presetID="22" presetClass="entr" presetSubtype="2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1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7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66738"/>
            <a:ext cx="12192000" cy="429126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64008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4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5149625" y="1625867"/>
            <a:ext cx="1881632" cy="1881632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tx2">
                <a:lumMod val="50000"/>
                <a:lumOff val="50000"/>
              </a:schemeClr>
            </a:solidFill>
          </a:ln>
        </p:spPr>
        <p:txBody>
          <a:bodyPr lIns="0" tIns="91440" rIns="0" bIns="182880" anchor="b"/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53027" y="1625867"/>
            <a:ext cx="1881632" cy="1881632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tx2">
                <a:lumMod val="50000"/>
                <a:lumOff val="50000"/>
              </a:schemeClr>
            </a:solidFill>
          </a:ln>
        </p:spPr>
        <p:txBody>
          <a:bodyPr lIns="0" tIns="91440" rIns="0" bIns="182880" anchor="b"/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2851327" y="1625867"/>
            <a:ext cx="1881632" cy="1881632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tx2">
                <a:lumMod val="50000"/>
                <a:lumOff val="50000"/>
              </a:schemeClr>
            </a:solidFill>
          </a:ln>
        </p:spPr>
        <p:txBody>
          <a:bodyPr lIns="0" tIns="91440" rIns="0" bIns="182880" anchor="b"/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9809719" y="1625867"/>
            <a:ext cx="1881632" cy="1881632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tx2">
                <a:lumMod val="50000"/>
                <a:lumOff val="50000"/>
              </a:schemeClr>
            </a:solidFill>
          </a:ln>
        </p:spPr>
        <p:txBody>
          <a:bodyPr lIns="0" tIns="91440" rIns="0" bIns="182880" anchor="b"/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7479672" y="1625867"/>
            <a:ext cx="1881632" cy="1881632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solidFill>
              <a:schemeClr val="tx2">
                <a:lumMod val="50000"/>
                <a:lumOff val="50000"/>
              </a:schemeClr>
            </a:solidFill>
          </a:ln>
        </p:spPr>
        <p:txBody>
          <a:bodyPr lIns="0" tIns="91440" rIns="0" bIns="182880" anchor="b"/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85117" y="3764694"/>
            <a:ext cx="201745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85117" y="4139295"/>
            <a:ext cx="2017451" cy="3113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783416" y="3764694"/>
            <a:ext cx="201745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2783416" y="4139295"/>
            <a:ext cx="2017451" cy="3113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5081716" y="3764694"/>
            <a:ext cx="201745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22" hasCustomPrompt="1"/>
          </p:nvPr>
        </p:nvSpPr>
        <p:spPr>
          <a:xfrm>
            <a:off x="5081716" y="4139295"/>
            <a:ext cx="2017451" cy="3113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7411763" y="3764694"/>
            <a:ext cx="201745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7411763" y="4139295"/>
            <a:ext cx="2017451" cy="3113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9741809" y="3764694"/>
            <a:ext cx="2017451" cy="39416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9741809" y="4139295"/>
            <a:ext cx="2017451" cy="31137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9737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6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511048" y="1536701"/>
            <a:ext cx="2069592" cy="2161540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2783587" y="1536701"/>
            <a:ext cx="2069592" cy="2161540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056124" y="1536701"/>
            <a:ext cx="2069592" cy="2161540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8" name="Rounded Rectangle 17"/>
          <p:cNvSpPr/>
          <p:nvPr userDrawn="1"/>
        </p:nvSpPr>
        <p:spPr>
          <a:xfrm>
            <a:off x="9601200" y="1536701"/>
            <a:ext cx="2069592" cy="2161540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9" name="Rounded Rectangle 18"/>
          <p:cNvSpPr/>
          <p:nvPr userDrawn="1"/>
        </p:nvSpPr>
        <p:spPr>
          <a:xfrm>
            <a:off x="7328663" y="1536701"/>
            <a:ext cx="2069592" cy="2161540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0" name="Rounded Rectangle 19"/>
          <p:cNvSpPr/>
          <p:nvPr userDrawn="1"/>
        </p:nvSpPr>
        <p:spPr>
          <a:xfrm>
            <a:off x="511048" y="3873901"/>
            <a:ext cx="2069592" cy="2161540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1" name="Rounded Rectangle 20"/>
          <p:cNvSpPr/>
          <p:nvPr userDrawn="1"/>
        </p:nvSpPr>
        <p:spPr>
          <a:xfrm>
            <a:off x="2783587" y="3873901"/>
            <a:ext cx="2069592" cy="2161540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5056124" y="3873901"/>
            <a:ext cx="2069592" cy="2161540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3" name="Rounded Rectangle 22"/>
          <p:cNvSpPr/>
          <p:nvPr userDrawn="1"/>
        </p:nvSpPr>
        <p:spPr>
          <a:xfrm>
            <a:off x="9601200" y="3873901"/>
            <a:ext cx="2069592" cy="2161540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4" name="Rounded Rectangle 23"/>
          <p:cNvSpPr/>
          <p:nvPr userDrawn="1"/>
        </p:nvSpPr>
        <p:spPr>
          <a:xfrm>
            <a:off x="7328663" y="3873901"/>
            <a:ext cx="2069592" cy="2161540"/>
          </a:xfrm>
          <a:prstGeom prst="roundRect">
            <a:avLst>
              <a:gd name="adj" fmla="val 8342"/>
            </a:avLst>
          </a:prstGeom>
          <a:noFill/>
          <a:ln w="19050"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sp>
        <p:nvSpPr>
          <p:cNvPr id="64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885271" y="1694615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1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5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3157809" y="1694615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6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5430347" y="1694615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3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7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9975423" y="1694615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5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8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7702885" y="1694615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4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69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885271" y="4044648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1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0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3157809" y="4044648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1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5430347" y="4044648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3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2" name="Picture Placeholder 7"/>
          <p:cNvSpPr>
            <a:spLocks noGrp="1"/>
          </p:cNvSpPr>
          <p:nvPr>
            <p:ph type="pic" sz="quarter" idx="21" hasCustomPrompt="1"/>
          </p:nvPr>
        </p:nvSpPr>
        <p:spPr>
          <a:xfrm>
            <a:off x="9975423" y="4044648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5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3" name="Picture Placeholder 7"/>
          <p:cNvSpPr>
            <a:spLocks noGrp="1"/>
          </p:cNvSpPr>
          <p:nvPr>
            <p:ph type="pic" sz="quarter" idx="22" hasCustomPrompt="1"/>
          </p:nvPr>
        </p:nvSpPr>
        <p:spPr>
          <a:xfrm>
            <a:off x="7702885" y="4044648"/>
            <a:ext cx="1321147" cy="1324253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accent4"/>
            </a:solidFill>
          </a:ln>
          <a:effectLst/>
        </p:spPr>
        <p:txBody>
          <a:bodyPr lIns="0" tIns="91440" rIns="0" bIns="91440" anchor="b"/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563189" y="3116632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563189" y="3407911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2783585" y="3116632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783585" y="3407911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5108265" y="3116632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5108265" y="3407911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29" hasCustomPrompt="1"/>
          </p:nvPr>
        </p:nvSpPr>
        <p:spPr>
          <a:xfrm>
            <a:off x="7324384" y="3116632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7324384" y="3407911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31" hasCustomPrompt="1"/>
          </p:nvPr>
        </p:nvSpPr>
        <p:spPr>
          <a:xfrm>
            <a:off x="9622701" y="3116632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34" name="Text Placeholder 3"/>
          <p:cNvSpPr>
            <a:spLocks noGrp="1"/>
          </p:cNvSpPr>
          <p:nvPr>
            <p:ph type="body" sz="quarter" idx="32" hasCustomPrompt="1"/>
          </p:nvPr>
        </p:nvSpPr>
        <p:spPr>
          <a:xfrm>
            <a:off x="9622701" y="3407911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3"/>
          <p:cNvSpPr>
            <a:spLocks noGrp="1"/>
          </p:cNvSpPr>
          <p:nvPr>
            <p:ph type="body" sz="quarter" idx="33" hasCustomPrompt="1"/>
          </p:nvPr>
        </p:nvSpPr>
        <p:spPr>
          <a:xfrm>
            <a:off x="563189" y="5447267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36" name="Text Placeholder 3"/>
          <p:cNvSpPr>
            <a:spLocks noGrp="1"/>
          </p:cNvSpPr>
          <p:nvPr>
            <p:ph type="body" sz="quarter" idx="34" hasCustomPrompt="1"/>
          </p:nvPr>
        </p:nvSpPr>
        <p:spPr>
          <a:xfrm>
            <a:off x="563189" y="5738545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35" hasCustomPrompt="1"/>
          </p:nvPr>
        </p:nvSpPr>
        <p:spPr>
          <a:xfrm>
            <a:off x="2783585" y="5447267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38" name="Text Placeholder 3"/>
          <p:cNvSpPr>
            <a:spLocks noGrp="1"/>
          </p:cNvSpPr>
          <p:nvPr>
            <p:ph type="body" sz="quarter" idx="36" hasCustomPrompt="1"/>
          </p:nvPr>
        </p:nvSpPr>
        <p:spPr>
          <a:xfrm>
            <a:off x="2783585" y="5738545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3"/>
          <p:cNvSpPr>
            <a:spLocks noGrp="1"/>
          </p:cNvSpPr>
          <p:nvPr>
            <p:ph type="body" sz="quarter" idx="37" hasCustomPrompt="1"/>
          </p:nvPr>
        </p:nvSpPr>
        <p:spPr>
          <a:xfrm>
            <a:off x="5108265" y="5447267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38" hasCustomPrompt="1"/>
          </p:nvPr>
        </p:nvSpPr>
        <p:spPr>
          <a:xfrm>
            <a:off x="5108265" y="5738545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3"/>
          <p:cNvSpPr>
            <a:spLocks noGrp="1"/>
          </p:cNvSpPr>
          <p:nvPr>
            <p:ph type="body" sz="quarter" idx="39" hasCustomPrompt="1"/>
          </p:nvPr>
        </p:nvSpPr>
        <p:spPr>
          <a:xfrm>
            <a:off x="7324384" y="5447267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42" name="Text Placeholder 3"/>
          <p:cNvSpPr>
            <a:spLocks noGrp="1"/>
          </p:cNvSpPr>
          <p:nvPr>
            <p:ph type="body" sz="quarter" idx="40" hasCustomPrompt="1"/>
          </p:nvPr>
        </p:nvSpPr>
        <p:spPr>
          <a:xfrm>
            <a:off x="7324384" y="5738545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41" hasCustomPrompt="1"/>
          </p:nvPr>
        </p:nvSpPr>
        <p:spPr>
          <a:xfrm>
            <a:off x="9622701" y="5447267"/>
            <a:ext cx="2017451" cy="26768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867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here</a:t>
            </a:r>
          </a:p>
        </p:txBody>
      </p:sp>
      <p:sp>
        <p:nvSpPr>
          <p:cNvPr id="44" name="Text Placeholder 3"/>
          <p:cNvSpPr>
            <a:spLocks noGrp="1"/>
          </p:cNvSpPr>
          <p:nvPr>
            <p:ph type="body" sz="quarter" idx="42" hasCustomPrompt="1"/>
          </p:nvPr>
        </p:nvSpPr>
        <p:spPr>
          <a:xfrm>
            <a:off x="9622701" y="5738545"/>
            <a:ext cx="2017451" cy="211456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 rtl="0">
              <a:buFont typeface="Arial" panose="020B0604020202020204" pitchFamily="34" charset="0"/>
              <a:buNone/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85" indent="0" algn="l">
              <a:buNone/>
              <a:defRPr sz="2133"/>
            </a:lvl2pPr>
            <a:lvl3pPr marL="1219170" indent="0" algn="l">
              <a:buNone/>
              <a:defRPr sz="1867"/>
            </a:lvl3pPr>
            <a:lvl4pPr marL="1828754" indent="0" algn="l">
              <a:buNone/>
              <a:defRPr sz="1600"/>
            </a:lvl4pPr>
            <a:lvl5pPr marL="2438339" indent="0" algn="l">
              <a:buNone/>
              <a:defRPr sz="1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6311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4500"/>
                            </p:stCondLst>
                            <p:childTnLst>
                              <p:par>
                                <p:cTn id="1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5500"/>
                            </p:stCondLst>
                            <p:childTnLst>
                              <p:par>
                                <p:cTn id="1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6000"/>
                            </p:stCondLst>
                            <p:childTnLst>
                              <p:par>
                                <p:cTn id="1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6500"/>
                            </p:stCondLst>
                            <p:childTnLst>
                              <p:par>
                                <p:cTn id="20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7500"/>
                            </p:stCondLst>
                            <p:childTnLst>
                              <p:par>
                                <p:cTn id="2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8000"/>
                            </p:stCondLst>
                            <p:childTnLst>
                              <p:par>
                                <p:cTn id="2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8500"/>
                            </p:stCondLst>
                            <p:childTnLst>
                              <p:par>
                                <p:cTn id="2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9500"/>
                            </p:stCondLst>
                            <p:childTnLst>
                              <p:par>
                                <p:cTn id="2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25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MockUp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3429001"/>
            <a:ext cx="12192000" cy="26035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635000" y="1518621"/>
            <a:ext cx="2430853" cy="4527184"/>
            <a:chOff x="6140449" y="1116114"/>
            <a:chExt cx="1927226" cy="3589236"/>
          </a:xfrm>
        </p:grpSpPr>
        <p:sp>
          <p:nvSpPr>
            <p:cNvPr id="15" name="Rectangle 14"/>
            <p:cNvSpPr/>
            <p:nvPr/>
          </p:nvSpPr>
          <p:spPr>
            <a:xfrm>
              <a:off x="6211887" y="1630479"/>
              <a:ext cx="1784351" cy="25398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6" name="Freeform 5"/>
            <p:cNvSpPr>
              <a:spLocks noEditPoints="1"/>
            </p:cNvSpPr>
            <p:nvPr/>
          </p:nvSpPr>
          <p:spPr bwMode="auto">
            <a:xfrm>
              <a:off x="6140449" y="1116114"/>
              <a:ext cx="1927226" cy="3589236"/>
            </a:xfrm>
            <a:custGeom>
              <a:avLst/>
              <a:gdLst/>
              <a:ahLst/>
              <a:cxnLst>
                <a:cxn ang="0">
                  <a:pos x="440" y="1690"/>
                </a:cxn>
                <a:cxn ang="0">
                  <a:pos x="440" y="1690"/>
                </a:cxn>
                <a:cxn ang="0">
                  <a:pos x="494" y="1636"/>
                </a:cxn>
                <a:cxn ang="0">
                  <a:pos x="547" y="1690"/>
                </a:cxn>
                <a:cxn ang="0">
                  <a:pos x="547" y="1690"/>
                </a:cxn>
                <a:cxn ang="0">
                  <a:pos x="547" y="1690"/>
                </a:cxn>
                <a:cxn ang="0">
                  <a:pos x="494" y="1743"/>
                </a:cxn>
                <a:cxn ang="0">
                  <a:pos x="440" y="1690"/>
                </a:cxn>
                <a:cxn ang="0">
                  <a:pos x="440" y="1690"/>
                </a:cxn>
                <a:cxn ang="0">
                  <a:pos x="65" y="274"/>
                </a:cxn>
                <a:cxn ang="0">
                  <a:pos x="65" y="274"/>
                </a:cxn>
                <a:cxn ang="0">
                  <a:pos x="922" y="274"/>
                </a:cxn>
                <a:cxn ang="0">
                  <a:pos x="922" y="1543"/>
                </a:cxn>
                <a:cxn ang="0">
                  <a:pos x="65" y="1543"/>
                </a:cxn>
                <a:cxn ang="0">
                  <a:pos x="65" y="274"/>
                </a:cxn>
                <a:cxn ang="0">
                  <a:pos x="355" y="143"/>
                </a:cxn>
                <a:cxn ang="0">
                  <a:pos x="355" y="143"/>
                </a:cxn>
                <a:cxn ang="0">
                  <a:pos x="632" y="143"/>
                </a:cxn>
                <a:cxn ang="0">
                  <a:pos x="632" y="163"/>
                </a:cxn>
                <a:cxn ang="0">
                  <a:pos x="355" y="163"/>
                </a:cxn>
                <a:cxn ang="0">
                  <a:pos x="355" y="143"/>
                </a:cxn>
                <a:cxn ang="0">
                  <a:pos x="891" y="0"/>
                </a:cxn>
                <a:cxn ang="0">
                  <a:pos x="96" y="0"/>
                </a:cxn>
                <a:cxn ang="0">
                  <a:pos x="0" y="92"/>
                </a:cxn>
                <a:cxn ang="0">
                  <a:pos x="0" y="1748"/>
                </a:cxn>
                <a:cxn ang="0">
                  <a:pos x="96" y="1840"/>
                </a:cxn>
                <a:cxn ang="0">
                  <a:pos x="891" y="1840"/>
                </a:cxn>
                <a:cxn ang="0">
                  <a:pos x="987" y="1748"/>
                </a:cxn>
                <a:cxn ang="0">
                  <a:pos x="987" y="92"/>
                </a:cxn>
                <a:cxn ang="0">
                  <a:pos x="891" y="0"/>
                </a:cxn>
              </a:cxnLst>
              <a:rect l="0" t="0" r="r" b="b"/>
              <a:pathLst>
                <a:path w="987" h="1840">
                  <a:moveTo>
                    <a:pt x="440" y="1690"/>
                  </a:moveTo>
                  <a:cubicBezTo>
                    <a:pt x="440" y="1690"/>
                    <a:pt x="440" y="1690"/>
                    <a:pt x="440" y="1690"/>
                  </a:cubicBezTo>
                  <a:cubicBezTo>
                    <a:pt x="440" y="1660"/>
                    <a:pt x="464" y="1636"/>
                    <a:pt x="494" y="1636"/>
                  </a:cubicBezTo>
                  <a:cubicBezTo>
                    <a:pt x="523" y="1636"/>
                    <a:pt x="547" y="1660"/>
                    <a:pt x="547" y="1690"/>
                  </a:cubicBezTo>
                  <a:cubicBezTo>
                    <a:pt x="547" y="1690"/>
                    <a:pt x="547" y="1690"/>
                    <a:pt x="547" y="1690"/>
                  </a:cubicBezTo>
                  <a:cubicBezTo>
                    <a:pt x="547" y="1690"/>
                    <a:pt x="547" y="1690"/>
                    <a:pt x="547" y="1690"/>
                  </a:cubicBezTo>
                  <a:cubicBezTo>
                    <a:pt x="547" y="1719"/>
                    <a:pt x="523" y="1743"/>
                    <a:pt x="494" y="1743"/>
                  </a:cubicBezTo>
                  <a:cubicBezTo>
                    <a:pt x="464" y="1743"/>
                    <a:pt x="440" y="1719"/>
                    <a:pt x="440" y="1690"/>
                  </a:cubicBezTo>
                  <a:cubicBezTo>
                    <a:pt x="440" y="1690"/>
                    <a:pt x="440" y="1690"/>
                    <a:pt x="440" y="1690"/>
                  </a:cubicBezTo>
                  <a:moveTo>
                    <a:pt x="65" y="274"/>
                  </a:moveTo>
                  <a:cubicBezTo>
                    <a:pt x="65" y="274"/>
                    <a:pt x="65" y="274"/>
                    <a:pt x="65" y="274"/>
                  </a:cubicBezTo>
                  <a:cubicBezTo>
                    <a:pt x="922" y="274"/>
                    <a:pt x="922" y="274"/>
                    <a:pt x="922" y="274"/>
                  </a:cubicBezTo>
                  <a:cubicBezTo>
                    <a:pt x="922" y="1543"/>
                    <a:pt x="922" y="1543"/>
                    <a:pt x="922" y="1543"/>
                  </a:cubicBezTo>
                  <a:cubicBezTo>
                    <a:pt x="65" y="1543"/>
                    <a:pt x="65" y="1543"/>
                    <a:pt x="65" y="1543"/>
                  </a:cubicBezTo>
                  <a:cubicBezTo>
                    <a:pt x="65" y="274"/>
                    <a:pt x="65" y="274"/>
                    <a:pt x="65" y="274"/>
                  </a:cubicBezTo>
                  <a:moveTo>
                    <a:pt x="355" y="143"/>
                  </a:moveTo>
                  <a:cubicBezTo>
                    <a:pt x="355" y="143"/>
                    <a:pt x="355" y="143"/>
                    <a:pt x="355" y="143"/>
                  </a:cubicBezTo>
                  <a:cubicBezTo>
                    <a:pt x="632" y="143"/>
                    <a:pt x="632" y="143"/>
                    <a:pt x="632" y="143"/>
                  </a:cubicBezTo>
                  <a:cubicBezTo>
                    <a:pt x="632" y="163"/>
                    <a:pt x="632" y="163"/>
                    <a:pt x="632" y="163"/>
                  </a:cubicBezTo>
                  <a:cubicBezTo>
                    <a:pt x="355" y="163"/>
                    <a:pt x="355" y="163"/>
                    <a:pt x="355" y="163"/>
                  </a:cubicBezTo>
                  <a:cubicBezTo>
                    <a:pt x="355" y="143"/>
                    <a:pt x="355" y="143"/>
                    <a:pt x="355" y="143"/>
                  </a:cubicBezTo>
                  <a:moveTo>
                    <a:pt x="891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43" y="0"/>
                    <a:pt x="0" y="42"/>
                    <a:pt x="0" y="92"/>
                  </a:cubicBezTo>
                  <a:cubicBezTo>
                    <a:pt x="0" y="1748"/>
                    <a:pt x="0" y="1748"/>
                    <a:pt x="0" y="1748"/>
                  </a:cubicBezTo>
                  <a:cubicBezTo>
                    <a:pt x="0" y="1798"/>
                    <a:pt x="43" y="1840"/>
                    <a:pt x="96" y="1840"/>
                  </a:cubicBezTo>
                  <a:cubicBezTo>
                    <a:pt x="891" y="1840"/>
                    <a:pt x="891" y="1840"/>
                    <a:pt x="891" y="1840"/>
                  </a:cubicBezTo>
                  <a:cubicBezTo>
                    <a:pt x="944" y="1840"/>
                    <a:pt x="987" y="1798"/>
                    <a:pt x="987" y="1748"/>
                  </a:cubicBezTo>
                  <a:cubicBezTo>
                    <a:pt x="987" y="92"/>
                    <a:pt x="987" y="92"/>
                    <a:pt x="987" y="92"/>
                  </a:cubicBezTo>
                  <a:cubicBezTo>
                    <a:pt x="987" y="41"/>
                    <a:pt x="944" y="0"/>
                    <a:pt x="891" y="0"/>
                  </a:cubicBezTo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tx2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tx2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 sz="2400" dirty="0"/>
            </a:p>
          </p:txBody>
        </p:sp>
      </p:grpSp>
      <p:sp>
        <p:nvSpPr>
          <p:cNvPr id="1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789413" y="2163648"/>
            <a:ext cx="2114480" cy="3177731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4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57819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573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4" grpId="0"/>
    </p:bld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ckUp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4811183" y="1408767"/>
            <a:ext cx="2569635" cy="4785648"/>
            <a:chOff x="6140449" y="1116114"/>
            <a:chExt cx="1927226" cy="3589236"/>
          </a:xfrm>
        </p:grpSpPr>
        <p:sp>
          <p:nvSpPr>
            <p:cNvPr id="15" name="Rectangle 14"/>
            <p:cNvSpPr/>
            <p:nvPr userDrawn="1"/>
          </p:nvSpPr>
          <p:spPr>
            <a:xfrm>
              <a:off x="6211887" y="1630479"/>
              <a:ext cx="1784351" cy="25398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8" name="Freeform 5"/>
            <p:cNvSpPr>
              <a:spLocks noEditPoints="1"/>
            </p:cNvSpPr>
            <p:nvPr userDrawn="1"/>
          </p:nvSpPr>
          <p:spPr bwMode="auto">
            <a:xfrm>
              <a:off x="6140449" y="1116114"/>
              <a:ext cx="1927226" cy="3589236"/>
            </a:xfrm>
            <a:custGeom>
              <a:avLst/>
              <a:gdLst/>
              <a:ahLst/>
              <a:cxnLst>
                <a:cxn ang="0">
                  <a:pos x="440" y="1690"/>
                </a:cxn>
                <a:cxn ang="0">
                  <a:pos x="440" y="1690"/>
                </a:cxn>
                <a:cxn ang="0">
                  <a:pos x="494" y="1636"/>
                </a:cxn>
                <a:cxn ang="0">
                  <a:pos x="547" y="1690"/>
                </a:cxn>
                <a:cxn ang="0">
                  <a:pos x="547" y="1690"/>
                </a:cxn>
                <a:cxn ang="0">
                  <a:pos x="547" y="1690"/>
                </a:cxn>
                <a:cxn ang="0">
                  <a:pos x="494" y="1743"/>
                </a:cxn>
                <a:cxn ang="0">
                  <a:pos x="440" y="1690"/>
                </a:cxn>
                <a:cxn ang="0">
                  <a:pos x="440" y="1690"/>
                </a:cxn>
                <a:cxn ang="0">
                  <a:pos x="65" y="274"/>
                </a:cxn>
                <a:cxn ang="0">
                  <a:pos x="65" y="274"/>
                </a:cxn>
                <a:cxn ang="0">
                  <a:pos x="922" y="274"/>
                </a:cxn>
                <a:cxn ang="0">
                  <a:pos x="922" y="1543"/>
                </a:cxn>
                <a:cxn ang="0">
                  <a:pos x="65" y="1543"/>
                </a:cxn>
                <a:cxn ang="0">
                  <a:pos x="65" y="274"/>
                </a:cxn>
                <a:cxn ang="0">
                  <a:pos x="355" y="143"/>
                </a:cxn>
                <a:cxn ang="0">
                  <a:pos x="355" y="143"/>
                </a:cxn>
                <a:cxn ang="0">
                  <a:pos x="632" y="143"/>
                </a:cxn>
                <a:cxn ang="0">
                  <a:pos x="632" y="163"/>
                </a:cxn>
                <a:cxn ang="0">
                  <a:pos x="355" y="163"/>
                </a:cxn>
                <a:cxn ang="0">
                  <a:pos x="355" y="143"/>
                </a:cxn>
                <a:cxn ang="0">
                  <a:pos x="891" y="0"/>
                </a:cxn>
                <a:cxn ang="0">
                  <a:pos x="96" y="0"/>
                </a:cxn>
                <a:cxn ang="0">
                  <a:pos x="0" y="92"/>
                </a:cxn>
                <a:cxn ang="0">
                  <a:pos x="0" y="1748"/>
                </a:cxn>
                <a:cxn ang="0">
                  <a:pos x="96" y="1840"/>
                </a:cxn>
                <a:cxn ang="0">
                  <a:pos x="891" y="1840"/>
                </a:cxn>
                <a:cxn ang="0">
                  <a:pos x="987" y="1748"/>
                </a:cxn>
                <a:cxn ang="0">
                  <a:pos x="987" y="92"/>
                </a:cxn>
                <a:cxn ang="0">
                  <a:pos x="891" y="0"/>
                </a:cxn>
              </a:cxnLst>
              <a:rect l="0" t="0" r="r" b="b"/>
              <a:pathLst>
                <a:path w="987" h="1840">
                  <a:moveTo>
                    <a:pt x="440" y="1690"/>
                  </a:moveTo>
                  <a:cubicBezTo>
                    <a:pt x="440" y="1690"/>
                    <a:pt x="440" y="1690"/>
                    <a:pt x="440" y="1690"/>
                  </a:cubicBezTo>
                  <a:cubicBezTo>
                    <a:pt x="440" y="1660"/>
                    <a:pt x="464" y="1636"/>
                    <a:pt x="494" y="1636"/>
                  </a:cubicBezTo>
                  <a:cubicBezTo>
                    <a:pt x="523" y="1636"/>
                    <a:pt x="547" y="1660"/>
                    <a:pt x="547" y="1690"/>
                  </a:cubicBezTo>
                  <a:cubicBezTo>
                    <a:pt x="547" y="1690"/>
                    <a:pt x="547" y="1690"/>
                    <a:pt x="547" y="1690"/>
                  </a:cubicBezTo>
                  <a:cubicBezTo>
                    <a:pt x="547" y="1690"/>
                    <a:pt x="547" y="1690"/>
                    <a:pt x="547" y="1690"/>
                  </a:cubicBezTo>
                  <a:cubicBezTo>
                    <a:pt x="547" y="1719"/>
                    <a:pt x="523" y="1743"/>
                    <a:pt x="494" y="1743"/>
                  </a:cubicBezTo>
                  <a:cubicBezTo>
                    <a:pt x="464" y="1743"/>
                    <a:pt x="440" y="1719"/>
                    <a:pt x="440" y="1690"/>
                  </a:cubicBezTo>
                  <a:cubicBezTo>
                    <a:pt x="440" y="1690"/>
                    <a:pt x="440" y="1690"/>
                    <a:pt x="440" y="1690"/>
                  </a:cubicBezTo>
                  <a:moveTo>
                    <a:pt x="65" y="274"/>
                  </a:moveTo>
                  <a:cubicBezTo>
                    <a:pt x="65" y="274"/>
                    <a:pt x="65" y="274"/>
                    <a:pt x="65" y="274"/>
                  </a:cubicBezTo>
                  <a:cubicBezTo>
                    <a:pt x="922" y="274"/>
                    <a:pt x="922" y="274"/>
                    <a:pt x="922" y="274"/>
                  </a:cubicBezTo>
                  <a:cubicBezTo>
                    <a:pt x="922" y="1543"/>
                    <a:pt x="922" y="1543"/>
                    <a:pt x="922" y="1543"/>
                  </a:cubicBezTo>
                  <a:cubicBezTo>
                    <a:pt x="65" y="1543"/>
                    <a:pt x="65" y="1543"/>
                    <a:pt x="65" y="1543"/>
                  </a:cubicBezTo>
                  <a:cubicBezTo>
                    <a:pt x="65" y="274"/>
                    <a:pt x="65" y="274"/>
                    <a:pt x="65" y="274"/>
                  </a:cubicBezTo>
                  <a:moveTo>
                    <a:pt x="355" y="143"/>
                  </a:moveTo>
                  <a:cubicBezTo>
                    <a:pt x="355" y="143"/>
                    <a:pt x="355" y="143"/>
                    <a:pt x="355" y="143"/>
                  </a:cubicBezTo>
                  <a:cubicBezTo>
                    <a:pt x="632" y="143"/>
                    <a:pt x="632" y="143"/>
                    <a:pt x="632" y="143"/>
                  </a:cubicBezTo>
                  <a:cubicBezTo>
                    <a:pt x="632" y="163"/>
                    <a:pt x="632" y="163"/>
                    <a:pt x="632" y="163"/>
                  </a:cubicBezTo>
                  <a:cubicBezTo>
                    <a:pt x="355" y="163"/>
                    <a:pt x="355" y="163"/>
                    <a:pt x="355" y="163"/>
                  </a:cubicBezTo>
                  <a:cubicBezTo>
                    <a:pt x="355" y="143"/>
                    <a:pt x="355" y="143"/>
                    <a:pt x="355" y="143"/>
                  </a:cubicBezTo>
                  <a:moveTo>
                    <a:pt x="891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43" y="0"/>
                    <a:pt x="0" y="42"/>
                    <a:pt x="0" y="92"/>
                  </a:cubicBezTo>
                  <a:cubicBezTo>
                    <a:pt x="0" y="1748"/>
                    <a:pt x="0" y="1748"/>
                    <a:pt x="0" y="1748"/>
                  </a:cubicBezTo>
                  <a:cubicBezTo>
                    <a:pt x="0" y="1798"/>
                    <a:pt x="43" y="1840"/>
                    <a:pt x="96" y="1840"/>
                  </a:cubicBezTo>
                  <a:cubicBezTo>
                    <a:pt x="891" y="1840"/>
                    <a:pt x="891" y="1840"/>
                    <a:pt x="891" y="1840"/>
                  </a:cubicBezTo>
                  <a:cubicBezTo>
                    <a:pt x="944" y="1840"/>
                    <a:pt x="987" y="1798"/>
                    <a:pt x="987" y="1748"/>
                  </a:cubicBezTo>
                  <a:cubicBezTo>
                    <a:pt x="987" y="92"/>
                    <a:pt x="987" y="92"/>
                    <a:pt x="987" y="92"/>
                  </a:cubicBezTo>
                  <a:cubicBezTo>
                    <a:pt x="987" y="41"/>
                    <a:pt x="944" y="0"/>
                    <a:pt x="891" y="0"/>
                  </a:cubicBezTo>
                </a:path>
              </a:pathLst>
            </a:custGeom>
            <a:solidFill>
              <a:srgbClr val="7F818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 sz="2400" dirty="0"/>
            </a:p>
          </p:txBody>
        </p:sp>
      </p:grpSp>
      <p:sp>
        <p:nvSpPr>
          <p:cNvPr id="20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4978400" y="2092315"/>
            <a:ext cx="2235200" cy="3359151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4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531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ockUp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1818015"/>
            <a:ext cx="7083397" cy="3608943"/>
            <a:chOff x="0" y="1363511"/>
            <a:chExt cx="5312548" cy="2706707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159936"/>
              <a:ext cx="2620817" cy="38336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grpSp>
          <p:nvGrpSpPr>
            <p:cNvPr id="6" name="Group 5"/>
            <p:cNvGrpSpPr/>
            <p:nvPr userDrawn="1"/>
          </p:nvGrpSpPr>
          <p:grpSpPr>
            <a:xfrm>
              <a:off x="0" y="1363511"/>
              <a:ext cx="5312548" cy="2706707"/>
              <a:chOff x="0" y="1363511"/>
              <a:chExt cx="5312548" cy="2706707"/>
            </a:xfrm>
          </p:grpSpPr>
          <p:grpSp>
            <p:nvGrpSpPr>
              <p:cNvPr id="3" name="Group 2"/>
              <p:cNvGrpSpPr/>
              <p:nvPr userDrawn="1"/>
            </p:nvGrpSpPr>
            <p:grpSpPr>
              <a:xfrm>
                <a:off x="0" y="1363511"/>
                <a:ext cx="4690917" cy="1150090"/>
                <a:chOff x="0" y="1363511"/>
                <a:chExt cx="4690917" cy="1828800"/>
              </a:xfrm>
            </p:grpSpPr>
            <p:sp>
              <p:nvSpPr>
                <p:cNvPr id="2" name="Rectangle 1"/>
                <p:cNvSpPr/>
                <p:nvPr userDrawn="1"/>
              </p:nvSpPr>
              <p:spPr>
                <a:xfrm>
                  <a:off x="0" y="2582711"/>
                  <a:ext cx="2620817" cy="609600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/>
                </a:p>
              </p:txBody>
            </p:sp>
            <p:sp>
              <p:nvSpPr>
                <p:cNvPr id="10" name="Pentagon 9"/>
                <p:cNvSpPr/>
                <p:nvPr userDrawn="1"/>
              </p:nvSpPr>
              <p:spPr>
                <a:xfrm>
                  <a:off x="2620817" y="1363511"/>
                  <a:ext cx="2070100" cy="1828800"/>
                </a:xfrm>
                <a:custGeom>
                  <a:avLst/>
                  <a:gdLst>
                    <a:gd name="connsiteX0" fmla="*/ 0 w 1981200"/>
                    <a:gd name="connsiteY0" fmla="*/ 0 h 609600"/>
                    <a:gd name="connsiteX1" fmla="*/ 1676400 w 1981200"/>
                    <a:gd name="connsiteY1" fmla="*/ 0 h 609600"/>
                    <a:gd name="connsiteX2" fmla="*/ 1981200 w 1981200"/>
                    <a:gd name="connsiteY2" fmla="*/ 304800 h 609600"/>
                    <a:gd name="connsiteX3" fmla="*/ 1676400 w 1981200"/>
                    <a:gd name="connsiteY3" fmla="*/ 609600 h 609600"/>
                    <a:gd name="connsiteX4" fmla="*/ 0 w 1981200"/>
                    <a:gd name="connsiteY4" fmla="*/ 609600 h 609600"/>
                    <a:gd name="connsiteX5" fmla="*/ 0 w 1981200"/>
                    <a:gd name="connsiteY5" fmla="*/ 0 h 609600"/>
                    <a:gd name="connsiteX0" fmla="*/ 0 w 1981200"/>
                    <a:gd name="connsiteY0" fmla="*/ 1219200 h 1828800"/>
                    <a:gd name="connsiteX1" fmla="*/ 1587500 w 1981200"/>
                    <a:gd name="connsiteY1" fmla="*/ 0 h 1828800"/>
                    <a:gd name="connsiteX2" fmla="*/ 1981200 w 1981200"/>
                    <a:gd name="connsiteY2" fmla="*/ 1524000 h 1828800"/>
                    <a:gd name="connsiteX3" fmla="*/ 1676400 w 1981200"/>
                    <a:gd name="connsiteY3" fmla="*/ 1828800 h 1828800"/>
                    <a:gd name="connsiteX4" fmla="*/ 0 w 1981200"/>
                    <a:gd name="connsiteY4" fmla="*/ 1828800 h 1828800"/>
                    <a:gd name="connsiteX5" fmla="*/ 0 w 1981200"/>
                    <a:gd name="connsiteY5" fmla="*/ 1219200 h 1828800"/>
                    <a:gd name="connsiteX0" fmla="*/ 0 w 2070100"/>
                    <a:gd name="connsiteY0" fmla="*/ 1219200 h 1828800"/>
                    <a:gd name="connsiteX1" fmla="*/ 1587500 w 2070100"/>
                    <a:gd name="connsiteY1" fmla="*/ 0 h 1828800"/>
                    <a:gd name="connsiteX2" fmla="*/ 2070100 w 2070100"/>
                    <a:gd name="connsiteY2" fmla="*/ 127000 h 1828800"/>
                    <a:gd name="connsiteX3" fmla="*/ 1676400 w 2070100"/>
                    <a:gd name="connsiteY3" fmla="*/ 1828800 h 1828800"/>
                    <a:gd name="connsiteX4" fmla="*/ 0 w 2070100"/>
                    <a:gd name="connsiteY4" fmla="*/ 1828800 h 1828800"/>
                    <a:gd name="connsiteX5" fmla="*/ 0 w 2070100"/>
                    <a:gd name="connsiteY5" fmla="*/ 1219200 h 1828800"/>
                    <a:gd name="connsiteX0" fmla="*/ 0 w 2070100"/>
                    <a:gd name="connsiteY0" fmla="*/ 1219200 h 1828800"/>
                    <a:gd name="connsiteX1" fmla="*/ 1587500 w 2070100"/>
                    <a:gd name="connsiteY1" fmla="*/ 0 h 1828800"/>
                    <a:gd name="connsiteX2" fmla="*/ 2070100 w 2070100"/>
                    <a:gd name="connsiteY2" fmla="*/ 127000 h 1828800"/>
                    <a:gd name="connsiteX3" fmla="*/ 1955800 w 2070100"/>
                    <a:gd name="connsiteY3" fmla="*/ 609600 h 1828800"/>
                    <a:gd name="connsiteX4" fmla="*/ 0 w 2070100"/>
                    <a:gd name="connsiteY4" fmla="*/ 1828800 h 1828800"/>
                    <a:gd name="connsiteX5" fmla="*/ 0 w 2070100"/>
                    <a:gd name="connsiteY5" fmla="*/ 1219200 h 1828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070100" h="1828800">
                      <a:moveTo>
                        <a:pt x="0" y="1219200"/>
                      </a:moveTo>
                      <a:lnTo>
                        <a:pt x="1587500" y="0"/>
                      </a:lnTo>
                      <a:lnTo>
                        <a:pt x="2070100" y="127000"/>
                      </a:lnTo>
                      <a:lnTo>
                        <a:pt x="1955800" y="609600"/>
                      </a:lnTo>
                      <a:lnTo>
                        <a:pt x="0" y="1828800"/>
                      </a:lnTo>
                      <a:lnTo>
                        <a:pt x="0" y="1219200"/>
                      </a:ln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/>
                </a:p>
              </p:txBody>
            </p:sp>
          </p:grpSp>
          <p:grpSp>
            <p:nvGrpSpPr>
              <p:cNvPr id="4" name="Group 3"/>
              <p:cNvGrpSpPr/>
              <p:nvPr userDrawn="1"/>
            </p:nvGrpSpPr>
            <p:grpSpPr>
              <a:xfrm>
                <a:off x="0" y="1842991"/>
                <a:ext cx="5071917" cy="1181276"/>
                <a:chOff x="0" y="1949301"/>
                <a:chExt cx="5071917" cy="1443189"/>
              </a:xfrm>
            </p:grpSpPr>
            <p:sp>
              <p:nvSpPr>
                <p:cNvPr id="12" name="Rectangle 11"/>
                <p:cNvSpPr/>
                <p:nvPr userDrawn="1"/>
              </p:nvSpPr>
              <p:spPr>
                <a:xfrm>
                  <a:off x="0" y="2924127"/>
                  <a:ext cx="2620817" cy="46836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/>
                </a:p>
              </p:txBody>
            </p:sp>
            <p:sp>
              <p:nvSpPr>
                <p:cNvPr id="13" name="Pentagon 9"/>
                <p:cNvSpPr/>
                <p:nvPr userDrawn="1"/>
              </p:nvSpPr>
              <p:spPr>
                <a:xfrm>
                  <a:off x="2620817" y="1949301"/>
                  <a:ext cx="2451100" cy="1443189"/>
                </a:xfrm>
                <a:custGeom>
                  <a:avLst/>
                  <a:gdLst>
                    <a:gd name="connsiteX0" fmla="*/ 0 w 1981200"/>
                    <a:gd name="connsiteY0" fmla="*/ 0 h 609600"/>
                    <a:gd name="connsiteX1" fmla="*/ 1676400 w 1981200"/>
                    <a:gd name="connsiteY1" fmla="*/ 0 h 609600"/>
                    <a:gd name="connsiteX2" fmla="*/ 1981200 w 1981200"/>
                    <a:gd name="connsiteY2" fmla="*/ 304800 h 609600"/>
                    <a:gd name="connsiteX3" fmla="*/ 1676400 w 1981200"/>
                    <a:gd name="connsiteY3" fmla="*/ 609600 h 609600"/>
                    <a:gd name="connsiteX4" fmla="*/ 0 w 1981200"/>
                    <a:gd name="connsiteY4" fmla="*/ 609600 h 609600"/>
                    <a:gd name="connsiteX5" fmla="*/ 0 w 1981200"/>
                    <a:gd name="connsiteY5" fmla="*/ 0 h 609600"/>
                    <a:gd name="connsiteX0" fmla="*/ 0 w 1981200"/>
                    <a:gd name="connsiteY0" fmla="*/ 1219200 h 1828800"/>
                    <a:gd name="connsiteX1" fmla="*/ 1587500 w 1981200"/>
                    <a:gd name="connsiteY1" fmla="*/ 0 h 1828800"/>
                    <a:gd name="connsiteX2" fmla="*/ 1981200 w 1981200"/>
                    <a:gd name="connsiteY2" fmla="*/ 1524000 h 1828800"/>
                    <a:gd name="connsiteX3" fmla="*/ 1676400 w 1981200"/>
                    <a:gd name="connsiteY3" fmla="*/ 1828800 h 1828800"/>
                    <a:gd name="connsiteX4" fmla="*/ 0 w 1981200"/>
                    <a:gd name="connsiteY4" fmla="*/ 1828800 h 1828800"/>
                    <a:gd name="connsiteX5" fmla="*/ 0 w 1981200"/>
                    <a:gd name="connsiteY5" fmla="*/ 1219200 h 1828800"/>
                    <a:gd name="connsiteX0" fmla="*/ 0 w 2070100"/>
                    <a:gd name="connsiteY0" fmla="*/ 1219200 h 1828800"/>
                    <a:gd name="connsiteX1" fmla="*/ 1587500 w 2070100"/>
                    <a:gd name="connsiteY1" fmla="*/ 0 h 1828800"/>
                    <a:gd name="connsiteX2" fmla="*/ 2070100 w 2070100"/>
                    <a:gd name="connsiteY2" fmla="*/ 127000 h 1828800"/>
                    <a:gd name="connsiteX3" fmla="*/ 1676400 w 2070100"/>
                    <a:gd name="connsiteY3" fmla="*/ 1828800 h 1828800"/>
                    <a:gd name="connsiteX4" fmla="*/ 0 w 2070100"/>
                    <a:gd name="connsiteY4" fmla="*/ 1828800 h 1828800"/>
                    <a:gd name="connsiteX5" fmla="*/ 0 w 2070100"/>
                    <a:gd name="connsiteY5" fmla="*/ 1219200 h 1828800"/>
                    <a:gd name="connsiteX0" fmla="*/ 0 w 2070100"/>
                    <a:gd name="connsiteY0" fmla="*/ 1219200 h 1828800"/>
                    <a:gd name="connsiteX1" fmla="*/ 1587500 w 2070100"/>
                    <a:gd name="connsiteY1" fmla="*/ 0 h 1828800"/>
                    <a:gd name="connsiteX2" fmla="*/ 2070100 w 2070100"/>
                    <a:gd name="connsiteY2" fmla="*/ 127000 h 1828800"/>
                    <a:gd name="connsiteX3" fmla="*/ 1955800 w 2070100"/>
                    <a:gd name="connsiteY3" fmla="*/ 609600 h 1828800"/>
                    <a:gd name="connsiteX4" fmla="*/ 0 w 2070100"/>
                    <a:gd name="connsiteY4" fmla="*/ 1828800 h 1828800"/>
                    <a:gd name="connsiteX5" fmla="*/ 0 w 2070100"/>
                    <a:gd name="connsiteY5" fmla="*/ 1219200 h 1828800"/>
                    <a:gd name="connsiteX0" fmla="*/ 0 w 2451100"/>
                    <a:gd name="connsiteY0" fmla="*/ 1219200 h 1828800"/>
                    <a:gd name="connsiteX1" fmla="*/ 1587500 w 2451100"/>
                    <a:gd name="connsiteY1" fmla="*/ 0 h 1828800"/>
                    <a:gd name="connsiteX2" fmla="*/ 2451100 w 2451100"/>
                    <a:gd name="connsiteY2" fmla="*/ 93941 h 1828800"/>
                    <a:gd name="connsiteX3" fmla="*/ 1955800 w 2451100"/>
                    <a:gd name="connsiteY3" fmla="*/ 609600 h 1828800"/>
                    <a:gd name="connsiteX4" fmla="*/ 0 w 2451100"/>
                    <a:gd name="connsiteY4" fmla="*/ 1828800 h 1828800"/>
                    <a:gd name="connsiteX5" fmla="*/ 0 w 2451100"/>
                    <a:gd name="connsiteY5" fmla="*/ 1219200 h 1828800"/>
                    <a:gd name="connsiteX0" fmla="*/ 0 w 2451100"/>
                    <a:gd name="connsiteY0" fmla="*/ 1367968 h 1977568"/>
                    <a:gd name="connsiteX1" fmla="*/ 1993900 w 2451100"/>
                    <a:gd name="connsiteY1" fmla="*/ 0 h 1977568"/>
                    <a:gd name="connsiteX2" fmla="*/ 2451100 w 2451100"/>
                    <a:gd name="connsiteY2" fmla="*/ 242709 h 1977568"/>
                    <a:gd name="connsiteX3" fmla="*/ 1955800 w 2451100"/>
                    <a:gd name="connsiteY3" fmla="*/ 758368 h 1977568"/>
                    <a:gd name="connsiteX4" fmla="*/ 0 w 2451100"/>
                    <a:gd name="connsiteY4" fmla="*/ 1977568 h 1977568"/>
                    <a:gd name="connsiteX5" fmla="*/ 0 w 2451100"/>
                    <a:gd name="connsiteY5" fmla="*/ 1367968 h 1977568"/>
                    <a:gd name="connsiteX0" fmla="*/ 0 w 2451100"/>
                    <a:gd name="connsiteY0" fmla="*/ 1367968 h 1977568"/>
                    <a:gd name="connsiteX1" fmla="*/ 1993900 w 2451100"/>
                    <a:gd name="connsiteY1" fmla="*/ 0 h 1977568"/>
                    <a:gd name="connsiteX2" fmla="*/ 2451100 w 2451100"/>
                    <a:gd name="connsiteY2" fmla="*/ 242709 h 1977568"/>
                    <a:gd name="connsiteX3" fmla="*/ 2247900 w 2451100"/>
                    <a:gd name="connsiteY3" fmla="*/ 741838 h 1977568"/>
                    <a:gd name="connsiteX4" fmla="*/ 0 w 2451100"/>
                    <a:gd name="connsiteY4" fmla="*/ 1977568 h 1977568"/>
                    <a:gd name="connsiteX5" fmla="*/ 0 w 2451100"/>
                    <a:gd name="connsiteY5" fmla="*/ 1367968 h 1977568"/>
                    <a:gd name="connsiteX0" fmla="*/ 0 w 2451100"/>
                    <a:gd name="connsiteY0" fmla="*/ 1268790 h 1878390"/>
                    <a:gd name="connsiteX1" fmla="*/ 1993900 w 2451100"/>
                    <a:gd name="connsiteY1" fmla="*/ 0 h 1878390"/>
                    <a:gd name="connsiteX2" fmla="*/ 2451100 w 2451100"/>
                    <a:gd name="connsiteY2" fmla="*/ 143531 h 1878390"/>
                    <a:gd name="connsiteX3" fmla="*/ 2247900 w 2451100"/>
                    <a:gd name="connsiteY3" fmla="*/ 642660 h 1878390"/>
                    <a:gd name="connsiteX4" fmla="*/ 0 w 2451100"/>
                    <a:gd name="connsiteY4" fmla="*/ 1878390 h 1878390"/>
                    <a:gd name="connsiteX5" fmla="*/ 0 w 2451100"/>
                    <a:gd name="connsiteY5" fmla="*/ 1268790 h 1878390"/>
                    <a:gd name="connsiteX0" fmla="*/ 0 w 2451100"/>
                    <a:gd name="connsiteY0" fmla="*/ 1268790 h 1878390"/>
                    <a:gd name="connsiteX1" fmla="*/ 1993900 w 2451100"/>
                    <a:gd name="connsiteY1" fmla="*/ 0 h 1878390"/>
                    <a:gd name="connsiteX2" fmla="*/ 2451100 w 2451100"/>
                    <a:gd name="connsiteY2" fmla="*/ 143531 h 1878390"/>
                    <a:gd name="connsiteX3" fmla="*/ 2181225 w 2451100"/>
                    <a:gd name="connsiteY3" fmla="*/ 803825 h 1878390"/>
                    <a:gd name="connsiteX4" fmla="*/ 0 w 2451100"/>
                    <a:gd name="connsiteY4" fmla="*/ 1878390 h 1878390"/>
                    <a:gd name="connsiteX5" fmla="*/ 0 w 2451100"/>
                    <a:gd name="connsiteY5" fmla="*/ 1268790 h 18783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51100" h="1878390">
                      <a:moveTo>
                        <a:pt x="0" y="1268790"/>
                      </a:moveTo>
                      <a:lnTo>
                        <a:pt x="1993900" y="0"/>
                      </a:lnTo>
                      <a:lnTo>
                        <a:pt x="2451100" y="143531"/>
                      </a:lnTo>
                      <a:lnTo>
                        <a:pt x="2181225" y="803825"/>
                      </a:lnTo>
                      <a:lnTo>
                        <a:pt x="0" y="1878390"/>
                      </a:lnTo>
                      <a:lnTo>
                        <a:pt x="0" y="1268790"/>
                      </a:lnTo>
                      <a:close/>
                    </a:path>
                  </a:pathLst>
                </a:cu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/>
                </a:p>
              </p:txBody>
            </p:sp>
          </p:grpSp>
          <p:sp>
            <p:nvSpPr>
              <p:cNvPr id="19" name="Pentagon 9"/>
              <p:cNvSpPr/>
              <p:nvPr userDrawn="1"/>
            </p:nvSpPr>
            <p:spPr>
              <a:xfrm>
                <a:off x="2620816" y="2456566"/>
                <a:ext cx="2691732" cy="1086734"/>
              </a:xfrm>
              <a:custGeom>
                <a:avLst/>
                <a:gdLst>
                  <a:gd name="connsiteX0" fmla="*/ 0 w 1981200"/>
                  <a:gd name="connsiteY0" fmla="*/ 0 h 609600"/>
                  <a:gd name="connsiteX1" fmla="*/ 1676400 w 1981200"/>
                  <a:gd name="connsiteY1" fmla="*/ 0 h 609600"/>
                  <a:gd name="connsiteX2" fmla="*/ 1981200 w 1981200"/>
                  <a:gd name="connsiteY2" fmla="*/ 304800 h 609600"/>
                  <a:gd name="connsiteX3" fmla="*/ 1676400 w 1981200"/>
                  <a:gd name="connsiteY3" fmla="*/ 609600 h 609600"/>
                  <a:gd name="connsiteX4" fmla="*/ 0 w 1981200"/>
                  <a:gd name="connsiteY4" fmla="*/ 609600 h 609600"/>
                  <a:gd name="connsiteX5" fmla="*/ 0 w 1981200"/>
                  <a:gd name="connsiteY5" fmla="*/ 0 h 609600"/>
                  <a:gd name="connsiteX0" fmla="*/ 0 w 1981200"/>
                  <a:gd name="connsiteY0" fmla="*/ 1219200 h 1828800"/>
                  <a:gd name="connsiteX1" fmla="*/ 1587500 w 1981200"/>
                  <a:gd name="connsiteY1" fmla="*/ 0 h 1828800"/>
                  <a:gd name="connsiteX2" fmla="*/ 1981200 w 1981200"/>
                  <a:gd name="connsiteY2" fmla="*/ 1524000 h 1828800"/>
                  <a:gd name="connsiteX3" fmla="*/ 1676400 w 1981200"/>
                  <a:gd name="connsiteY3" fmla="*/ 1828800 h 1828800"/>
                  <a:gd name="connsiteX4" fmla="*/ 0 w 1981200"/>
                  <a:gd name="connsiteY4" fmla="*/ 1828800 h 1828800"/>
                  <a:gd name="connsiteX5" fmla="*/ 0 w 1981200"/>
                  <a:gd name="connsiteY5" fmla="*/ 1219200 h 1828800"/>
                  <a:gd name="connsiteX0" fmla="*/ 0 w 2070100"/>
                  <a:gd name="connsiteY0" fmla="*/ 1219200 h 1828800"/>
                  <a:gd name="connsiteX1" fmla="*/ 1587500 w 2070100"/>
                  <a:gd name="connsiteY1" fmla="*/ 0 h 1828800"/>
                  <a:gd name="connsiteX2" fmla="*/ 2070100 w 2070100"/>
                  <a:gd name="connsiteY2" fmla="*/ 127000 h 1828800"/>
                  <a:gd name="connsiteX3" fmla="*/ 1676400 w 2070100"/>
                  <a:gd name="connsiteY3" fmla="*/ 1828800 h 1828800"/>
                  <a:gd name="connsiteX4" fmla="*/ 0 w 2070100"/>
                  <a:gd name="connsiteY4" fmla="*/ 1828800 h 1828800"/>
                  <a:gd name="connsiteX5" fmla="*/ 0 w 2070100"/>
                  <a:gd name="connsiteY5" fmla="*/ 1219200 h 1828800"/>
                  <a:gd name="connsiteX0" fmla="*/ 0 w 2070100"/>
                  <a:gd name="connsiteY0" fmla="*/ 1219200 h 1828800"/>
                  <a:gd name="connsiteX1" fmla="*/ 1587500 w 2070100"/>
                  <a:gd name="connsiteY1" fmla="*/ 0 h 1828800"/>
                  <a:gd name="connsiteX2" fmla="*/ 2070100 w 2070100"/>
                  <a:gd name="connsiteY2" fmla="*/ 127000 h 1828800"/>
                  <a:gd name="connsiteX3" fmla="*/ 1955800 w 2070100"/>
                  <a:gd name="connsiteY3" fmla="*/ 609600 h 1828800"/>
                  <a:gd name="connsiteX4" fmla="*/ 0 w 2070100"/>
                  <a:gd name="connsiteY4" fmla="*/ 1828800 h 1828800"/>
                  <a:gd name="connsiteX5" fmla="*/ 0 w 2070100"/>
                  <a:gd name="connsiteY5" fmla="*/ 1219200 h 1828800"/>
                  <a:gd name="connsiteX0" fmla="*/ 0 w 2451100"/>
                  <a:gd name="connsiteY0" fmla="*/ 1219200 h 1828800"/>
                  <a:gd name="connsiteX1" fmla="*/ 1587500 w 2451100"/>
                  <a:gd name="connsiteY1" fmla="*/ 0 h 1828800"/>
                  <a:gd name="connsiteX2" fmla="*/ 2451100 w 2451100"/>
                  <a:gd name="connsiteY2" fmla="*/ 93941 h 1828800"/>
                  <a:gd name="connsiteX3" fmla="*/ 1955800 w 2451100"/>
                  <a:gd name="connsiteY3" fmla="*/ 609600 h 1828800"/>
                  <a:gd name="connsiteX4" fmla="*/ 0 w 2451100"/>
                  <a:gd name="connsiteY4" fmla="*/ 1828800 h 1828800"/>
                  <a:gd name="connsiteX5" fmla="*/ 0 w 2451100"/>
                  <a:gd name="connsiteY5" fmla="*/ 1219200 h 1828800"/>
                  <a:gd name="connsiteX0" fmla="*/ 0 w 2451100"/>
                  <a:gd name="connsiteY0" fmla="*/ 1367968 h 1977568"/>
                  <a:gd name="connsiteX1" fmla="*/ 1993900 w 2451100"/>
                  <a:gd name="connsiteY1" fmla="*/ 0 h 1977568"/>
                  <a:gd name="connsiteX2" fmla="*/ 2451100 w 2451100"/>
                  <a:gd name="connsiteY2" fmla="*/ 242709 h 1977568"/>
                  <a:gd name="connsiteX3" fmla="*/ 1955800 w 2451100"/>
                  <a:gd name="connsiteY3" fmla="*/ 758368 h 1977568"/>
                  <a:gd name="connsiteX4" fmla="*/ 0 w 2451100"/>
                  <a:gd name="connsiteY4" fmla="*/ 1977568 h 1977568"/>
                  <a:gd name="connsiteX5" fmla="*/ 0 w 2451100"/>
                  <a:gd name="connsiteY5" fmla="*/ 1367968 h 1977568"/>
                  <a:gd name="connsiteX0" fmla="*/ 0 w 2451100"/>
                  <a:gd name="connsiteY0" fmla="*/ 1367968 h 1977568"/>
                  <a:gd name="connsiteX1" fmla="*/ 1993900 w 2451100"/>
                  <a:gd name="connsiteY1" fmla="*/ 0 h 1977568"/>
                  <a:gd name="connsiteX2" fmla="*/ 2451100 w 2451100"/>
                  <a:gd name="connsiteY2" fmla="*/ 242709 h 1977568"/>
                  <a:gd name="connsiteX3" fmla="*/ 2247900 w 2451100"/>
                  <a:gd name="connsiteY3" fmla="*/ 741838 h 1977568"/>
                  <a:gd name="connsiteX4" fmla="*/ 0 w 2451100"/>
                  <a:gd name="connsiteY4" fmla="*/ 1977568 h 1977568"/>
                  <a:gd name="connsiteX5" fmla="*/ 0 w 2451100"/>
                  <a:gd name="connsiteY5" fmla="*/ 1367968 h 1977568"/>
                  <a:gd name="connsiteX0" fmla="*/ 0 w 2451100"/>
                  <a:gd name="connsiteY0" fmla="*/ 1268790 h 1878390"/>
                  <a:gd name="connsiteX1" fmla="*/ 1993900 w 2451100"/>
                  <a:gd name="connsiteY1" fmla="*/ 0 h 1878390"/>
                  <a:gd name="connsiteX2" fmla="*/ 2451100 w 2451100"/>
                  <a:gd name="connsiteY2" fmla="*/ 143531 h 1878390"/>
                  <a:gd name="connsiteX3" fmla="*/ 2247900 w 2451100"/>
                  <a:gd name="connsiteY3" fmla="*/ 642660 h 1878390"/>
                  <a:gd name="connsiteX4" fmla="*/ 0 w 2451100"/>
                  <a:gd name="connsiteY4" fmla="*/ 1878390 h 1878390"/>
                  <a:gd name="connsiteX5" fmla="*/ 0 w 2451100"/>
                  <a:gd name="connsiteY5" fmla="*/ 1268790 h 1878390"/>
                  <a:gd name="connsiteX0" fmla="*/ 0 w 2451100"/>
                  <a:gd name="connsiteY0" fmla="*/ 1268790 h 1878390"/>
                  <a:gd name="connsiteX1" fmla="*/ 1993900 w 2451100"/>
                  <a:gd name="connsiteY1" fmla="*/ 0 h 1878390"/>
                  <a:gd name="connsiteX2" fmla="*/ 2451100 w 2451100"/>
                  <a:gd name="connsiteY2" fmla="*/ 143531 h 1878390"/>
                  <a:gd name="connsiteX3" fmla="*/ 2181225 w 2451100"/>
                  <a:gd name="connsiteY3" fmla="*/ 803825 h 1878390"/>
                  <a:gd name="connsiteX4" fmla="*/ 0 w 2451100"/>
                  <a:gd name="connsiteY4" fmla="*/ 1878390 h 1878390"/>
                  <a:gd name="connsiteX5" fmla="*/ 0 w 2451100"/>
                  <a:gd name="connsiteY5" fmla="*/ 1268790 h 1878390"/>
                  <a:gd name="connsiteX0" fmla="*/ 0 w 3192246"/>
                  <a:gd name="connsiteY0" fmla="*/ 1268790 h 1878390"/>
                  <a:gd name="connsiteX1" fmla="*/ 1993900 w 3192246"/>
                  <a:gd name="connsiteY1" fmla="*/ 0 h 1878390"/>
                  <a:gd name="connsiteX2" fmla="*/ 3192246 w 3192246"/>
                  <a:gd name="connsiteY2" fmla="*/ 43309 h 1878390"/>
                  <a:gd name="connsiteX3" fmla="*/ 2181225 w 3192246"/>
                  <a:gd name="connsiteY3" fmla="*/ 803825 h 1878390"/>
                  <a:gd name="connsiteX4" fmla="*/ 0 w 3192246"/>
                  <a:gd name="connsiteY4" fmla="*/ 1878390 h 1878390"/>
                  <a:gd name="connsiteX5" fmla="*/ 0 w 3192246"/>
                  <a:gd name="connsiteY5" fmla="*/ 1268790 h 1878390"/>
                  <a:gd name="connsiteX0" fmla="*/ 0 w 3192246"/>
                  <a:gd name="connsiteY0" fmla="*/ 1225481 h 1835081"/>
                  <a:gd name="connsiteX1" fmla="*/ 2253782 w 3192246"/>
                  <a:gd name="connsiteY1" fmla="*/ 107025 h 1835081"/>
                  <a:gd name="connsiteX2" fmla="*/ 3192246 w 3192246"/>
                  <a:gd name="connsiteY2" fmla="*/ 0 h 1835081"/>
                  <a:gd name="connsiteX3" fmla="*/ 2181225 w 3192246"/>
                  <a:gd name="connsiteY3" fmla="*/ 760516 h 1835081"/>
                  <a:gd name="connsiteX4" fmla="*/ 0 w 3192246"/>
                  <a:gd name="connsiteY4" fmla="*/ 1835081 h 1835081"/>
                  <a:gd name="connsiteX5" fmla="*/ 0 w 3192246"/>
                  <a:gd name="connsiteY5" fmla="*/ 1225481 h 1835081"/>
                  <a:gd name="connsiteX0" fmla="*/ 0 w 3192246"/>
                  <a:gd name="connsiteY0" fmla="*/ 1225481 h 1835081"/>
                  <a:gd name="connsiteX1" fmla="*/ 2253782 w 3192246"/>
                  <a:gd name="connsiteY1" fmla="*/ 107025 h 1835081"/>
                  <a:gd name="connsiteX2" fmla="*/ 3192246 w 3192246"/>
                  <a:gd name="connsiteY2" fmla="*/ 0 h 1835081"/>
                  <a:gd name="connsiteX3" fmla="*/ 2777991 w 3192246"/>
                  <a:gd name="connsiteY3" fmla="*/ 823156 h 1835081"/>
                  <a:gd name="connsiteX4" fmla="*/ 0 w 3192246"/>
                  <a:gd name="connsiteY4" fmla="*/ 1835081 h 1835081"/>
                  <a:gd name="connsiteX5" fmla="*/ 0 w 3192246"/>
                  <a:gd name="connsiteY5" fmla="*/ 1225481 h 1835081"/>
                  <a:gd name="connsiteX0" fmla="*/ 0 w 3192246"/>
                  <a:gd name="connsiteY0" fmla="*/ 1225481 h 1835081"/>
                  <a:gd name="connsiteX1" fmla="*/ 2253782 w 3192246"/>
                  <a:gd name="connsiteY1" fmla="*/ 107025 h 1835081"/>
                  <a:gd name="connsiteX2" fmla="*/ 3192246 w 3192246"/>
                  <a:gd name="connsiteY2" fmla="*/ 0 h 1835081"/>
                  <a:gd name="connsiteX3" fmla="*/ 2575860 w 3192246"/>
                  <a:gd name="connsiteY3" fmla="*/ 885794 h 1835081"/>
                  <a:gd name="connsiteX4" fmla="*/ 0 w 3192246"/>
                  <a:gd name="connsiteY4" fmla="*/ 1835081 h 1835081"/>
                  <a:gd name="connsiteX5" fmla="*/ 0 w 3192246"/>
                  <a:gd name="connsiteY5" fmla="*/ 1225481 h 1835081"/>
                  <a:gd name="connsiteX0" fmla="*/ 0 w 2941989"/>
                  <a:gd name="connsiteY0" fmla="*/ 1125259 h 1734859"/>
                  <a:gd name="connsiteX1" fmla="*/ 2253782 w 2941989"/>
                  <a:gd name="connsiteY1" fmla="*/ 6803 h 1734859"/>
                  <a:gd name="connsiteX2" fmla="*/ 2941989 w 2941989"/>
                  <a:gd name="connsiteY2" fmla="*/ 0 h 1734859"/>
                  <a:gd name="connsiteX3" fmla="*/ 2575860 w 2941989"/>
                  <a:gd name="connsiteY3" fmla="*/ 785572 h 1734859"/>
                  <a:gd name="connsiteX4" fmla="*/ 0 w 2941989"/>
                  <a:gd name="connsiteY4" fmla="*/ 1734859 h 1734859"/>
                  <a:gd name="connsiteX5" fmla="*/ 0 w 2941989"/>
                  <a:gd name="connsiteY5" fmla="*/ 1125259 h 1734859"/>
                  <a:gd name="connsiteX0" fmla="*/ 0 w 2941989"/>
                  <a:gd name="connsiteY0" fmla="*/ 1125259 h 1734859"/>
                  <a:gd name="connsiteX1" fmla="*/ 2253782 w 2941989"/>
                  <a:gd name="connsiteY1" fmla="*/ 6803 h 1734859"/>
                  <a:gd name="connsiteX2" fmla="*/ 2941989 w 2941989"/>
                  <a:gd name="connsiteY2" fmla="*/ 0 h 1734859"/>
                  <a:gd name="connsiteX3" fmla="*/ 2441106 w 2941989"/>
                  <a:gd name="connsiteY3" fmla="*/ 877406 h 1734859"/>
                  <a:gd name="connsiteX4" fmla="*/ 0 w 2941989"/>
                  <a:gd name="connsiteY4" fmla="*/ 1734859 h 1734859"/>
                  <a:gd name="connsiteX5" fmla="*/ 0 w 2941989"/>
                  <a:gd name="connsiteY5" fmla="*/ 1125259 h 1734859"/>
                  <a:gd name="connsiteX0" fmla="*/ 0 w 2797610"/>
                  <a:gd name="connsiteY0" fmla="*/ 1118456 h 1728056"/>
                  <a:gd name="connsiteX1" fmla="*/ 2253782 w 2797610"/>
                  <a:gd name="connsiteY1" fmla="*/ 0 h 1728056"/>
                  <a:gd name="connsiteX2" fmla="*/ 2797610 w 2797610"/>
                  <a:gd name="connsiteY2" fmla="*/ 100336 h 1728056"/>
                  <a:gd name="connsiteX3" fmla="*/ 2441106 w 2797610"/>
                  <a:gd name="connsiteY3" fmla="*/ 870603 h 1728056"/>
                  <a:gd name="connsiteX4" fmla="*/ 0 w 2797610"/>
                  <a:gd name="connsiteY4" fmla="*/ 1728056 h 1728056"/>
                  <a:gd name="connsiteX5" fmla="*/ 0 w 2797610"/>
                  <a:gd name="connsiteY5" fmla="*/ 1118456 h 1728056"/>
                  <a:gd name="connsiteX0" fmla="*/ 0 w 2691732"/>
                  <a:gd name="connsiteY0" fmla="*/ 1118456 h 1728056"/>
                  <a:gd name="connsiteX1" fmla="*/ 2253782 w 2691732"/>
                  <a:gd name="connsiteY1" fmla="*/ 0 h 1728056"/>
                  <a:gd name="connsiteX2" fmla="*/ 2691732 w 2691732"/>
                  <a:gd name="connsiteY2" fmla="*/ 253392 h 1728056"/>
                  <a:gd name="connsiteX3" fmla="*/ 2441106 w 2691732"/>
                  <a:gd name="connsiteY3" fmla="*/ 870603 h 1728056"/>
                  <a:gd name="connsiteX4" fmla="*/ 0 w 2691732"/>
                  <a:gd name="connsiteY4" fmla="*/ 1728056 h 1728056"/>
                  <a:gd name="connsiteX5" fmla="*/ 0 w 2691732"/>
                  <a:gd name="connsiteY5" fmla="*/ 1118456 h 1728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91732" h="1728056">
                    <a:moveTo>
                      <a:pt x="0" y="1118456"/>
                    </a:moveTo>
                    <a:lnTo>
                      <a:pt x="2253782" y="0"/>
                    </a:lnTo>
                    <a:lnTo>
                      <a:pt x="2691732" y="253392"/>
                    </a:lnTo>
                    <a:lnTo>
                      <a:pt x="2441106" y="870603"/>
                    </a:lnTo>
                    <a:lnTo>
                      <a:pt x="0" y="1728056"/>
                    </a:lnTo>
                    <a:lnTo>
                      <a:pt x="0" y="1118456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/>
              </a:p>
            </p:txBody>
          </p:sp>
          <p:grpSp>
            <p:nvGrpSpPr>
              <p:cNvPr id="21" name="Group 20"/>
              <p:cNvGrpSpPr/>
              <p:nvPr userDrawn="1"/>
            </p:nvGrpSpPr>
            <p:grpSpPr>
              <a:xfrm>
                <a:off x="0" y="3208886"/>
                <a:ext cx="5181807" cy="861332"/>
                <a:chOff x="0" y="1822675"/>
                <a:chExt cx="5181807" cy="1369636"/>
              </a:xfrm>
            </p:grpSpPr>
            <p:sp>
              <p:nvSpPr>
                <p:cNvPr id="22" name="Rectangle 21"/>
                <p:cNvSpPr/>
                <p:nvPr userDrawn="1"/>
              </p:nvSpPr>
              <p:spPr>
                <a:xfrm>
                  <a:off x="0" y="2582711"/>
                  <a:ext cx="2620817" cy="609600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/>
                </a:p>
              </p:txBody>
            </p:sp>
            <p:sp>
              <p:nvSpPr>
                <p:cNvPr id="23" name="Pentagon 9"/>
                <p:cNvSpPr/>
                <p:nvPr userDrawn="1"/>
              </p:nvSpPr>
              <p:spPr>
                <a:xfrm>
                  <a:off x="2620818" y="1822675"/>
                  <a:ext cx="2560989" cy="1369636"/>
                </a:xfrm>
                <a:custGeom>
                  <a:avLst/>
                  <a:gdLst>
                    <a:gd name="connsiteX0" fmla="*/ 0 w 1981200"/>
                    <a:gd name="connsiteY0" fmla="*/ 0 h 609600"/>
                    <a:gd name="connsiteX1" fmla="*/ 1676400 w 1981200"/>
                    <a:gd name="connsiteY1" fmla="*/ 0 h 609600"/>
                    <a:gd name="connsiteX2" fmla="*/ 1981200 w 1981200"/>
                    <a:gd name="connsiteY2" fmla="*/ 304800 h 609600"/>
                    <a:gd name="connsiteX3" fmla="*/ 1676400 w 1981200"/>
                    <a:gd name="connsiteY3" fmla="*/ 609600 h 609600"/>
                    <a:gd name="connsiteX4" fmla="*/ 0 w 1981200"/>
                    <a:gd name="connsiteY4" fmla="*/ 609600 h 609600"/>
                    <a:gd name="connsiteX5" fmla="*/ 0 w 1981200"/>
                    <a:gd name="connsiteY5" fmla="*/ 0 h 609600"/>
                    <a:gd name="connsiteX0" fmla="*/ 0 w 1981200"/>
                    <a:gd name="connsiteY0" fmla="*/ 1219200 h 1828800"/>
                    <a:gd name="connsiteX1" fmla="*/ 1587500 w 1981200"/>
                    <a:gd name="connsiteY1" fmla="*/ 0 h 1828800"/>
                    <a:gd name="connsiteX2" fmla="*/ 1981200 w 1981200"/>
                    <a:gd name="connsiteY2" fmla="*/ 1524000 h 1828800"/>
                    <a:gd name="connsiteX3" fmla="*/ 1676400 w 1981200"/>
                    <a:gd name="connsiteY3" fmla="*/ 1828800 h 1828800"/>
                    <a:gd name="connsiteX4" fmla="*/ 0 w 1981200"/>
                    <a:gd name="connsiteY4" fmla="*/ 1828800 h 1828800"/>
                    <a:gd name="connsiteX5" fmla="*/ 0 w 1981200"/>
                    <a:gd name="connsiteY5" fmla="*/ 1219200 h 1828800"/>
                    <a:gd name="connsiteX0" fmla="*/ 0 w 2070100"/>
                    <a:gd name="connsiteY0" fmla="*/ 1219200 h 1828800"/>
                    <a:gd name="connsiteX1" fmla="*/ 1587500 w 2070100"/>
                    <a:gd name="connsiteY1" fmla="*/ 0 h 1828800"/>
                    <a:gd name="connsiteX2" fmla="*/ 2070100 w 2070100"/>
                    <a:gd name="connsiteY2" fmla="*/ 127000 h 1828800"/>
                    <a:gd name="connsiteX3" fmla="*/ 1676400 w 2070100"/>
                    <a:gd name="connsiteY3" fmla="*/ 1828800 h 1828800"/>
                    <a:gd name="connsiteX4" fmla="*/ 0 w 2070100"/>
                    <a:gd name="connsiteY4" fmla="*/ 1828800 h 1828800"/>
                    <a:gd name="connsiteX5" fmla="*/ 0 w 2070100"/>
                    <a:gd name="connsiteY5" fmla="*/ 1219200 h 1828800"/>
                    <a:gd name="connsiteX0" fmla="*/ 0 w 2070100"/>
                    <a:gd name="connsiteY0" fmla="*/ 1219200 h 1828800"/>
                    <a:gd name="connsiteX1" fmla="*/ 1587500 w 2070100"/>
                    <a:gd name="connsiteY1" fmla="*/ 0 h 1828800"/>
                    <a:gd name="connsiteX2" fmla="*/ 2070100 w 2070100"/>
                    <a:gd name="connsiteY2" fmla="*/ 127000 h 1828800"/>
                    <a:gd name="connsiteX3" fmla="*/ 1955800 w 2070100"/>
                    <a:gd name="connsiteY3" fmla="*/ 609600 h 1828800"/>
                    <a:gd name="connsiteX4" fmla="*/ 0 w 2070100"/>
                    <a:gd name="connsiteY4" fmla="*/ 1828800 h 1828800"/>
                    <a:gd name="connsiteX5" fmla="*/ 0 w 2070100"/>
                    <a:gd name="connsiteY5" fmla="*/ 1219200 h 1828800"/>
                    <a:gd name="connsiteX0" fmla="*/ 0 w 2349233"/>
                    <a:gd name="connsiteY0" fmla="*/ 1219200 h 1828800"/>
                    <a:gd name="connsiteX1" fmla="*/ 1587500 w 2349233"/>
                    <a:gd name="connsiteY1" fmla="*/ 0 h 1828800"/>
                    <a:gd name="connsiteX2" fmla="*/ 2349233 w 2349233"/>
                    <a:gd name="connsiteY2" fmla="*/ 647386 h 1828800"/>
                    <a:gd name="connsiteX3" fmla="*/ 1955800 w 2349233"/>
                    <a:gd name="connsiteY3" fmla="*/ 609600 h 1828800"/>
                    <a:gd name="connsiteX4" fmla="*/ 0 w 2349233"/>
                    <a:gd name="connsiteY4" fmla="*/ 1828800 h 1828800"/>
                    <a:gd name="connsiteX5" fmla="*/ 0 w 2349233"/>
                    <a:gd name="connsiteY5" fmla="*/ 1219200 h 1828800"/>
                    <a:gd name="connsiteX0" fmla="*/ 0 w 2349233"/>
                    <a:gd name="connsiteY0" fmla="*/ 1219200 h 1828800"/>
                    <a:gd name="connsiteX1" fmla="*/ 1587500 w 2349233"/>
                    <a:gd name="connsiteY1" fmla="*/ 0 h 1828800"/>
                    <a:gd name="connsiteX2" fmla="*/ 2349233 w 2349233"/>
                    <a:gd name="connsiteY2" fmla="*/ 647386 h 1828800"/>
                    <a:gd name="connsiteX3" fmla="*/ 2254183 w 2349233"/>
                    <a:gd name="connsiteY3" fmla="*/ 1267736 h 1828800"/>
                    <a:gd name="connsiteX4" fmla="*/ 0 w 2349233"/>
                    <a:gd name="connsiteY4" fmla="*/ 1828800 h 1828800"/>
                    <a:gd name="connsiteX5" fmla="*/ 0 w 2349233"/>
                    <a:gd name="connsiteY5" fmla="*/ 1219200 h 1828800"/>
                    <a:gd name="connsiteX0" fmla="*/ 0 w 2349233"/>
                    <a:gd name="connsiteY0" fmla="*/ 698814 h 1308414"/>
                    <a:gd name="connsiteX1" fmla="*/ 1991761 w 2349233"/>
                    <a:gd name="connsiteY1" fmla="*/ 0 h 1308414"/>
                    <a:gd name="connsiteX2" fmla="*/ 2349233 w 2349233"/>
                    <a:gd name="connsiteY2" fmla="*/ 127000 h 1308414"/>
                    <a:gd name="connsiteX3" fmla="*/ 2254183 w 2349233"/>
                    <a:gd name="connsiteY3" fmla="*/ 747350 h 1308414"/>
                    <a:gd name="connsiteX4" fmla="*/ 0 w 2349233"/>
                    <a:gd name="connsiteY4" fmla="*/ 1308414 h 1308414"/>
                    <a:gd name="connsiteX5" fmla="*/ 0 w 2349233"/>
                    <a:gd name="connsiteY5" fmla="*/ 698814 h 1308414"/>
                    <a:gd name="connsiteX0" fmla="*/ 0 w 2551364"/>
                    <a:gd name="connsiteY0" fmla="*/ 698814 h 1308414"/>
                    <a:gd name="connsiteX1" fmla="*/ 1991761 w 2551364"/>
                    <a:gd name="connsiteY1" fmla="*/ 0 h 1308414"/>
                    <a:gd name="connsiteX2" fmla="*/ 2551364 w 2551364"/>
                    <a:gd name="connsiteY2" fmla="*/ 234138 h 1308414"/>
                    <a:gd name="connsiteX3" fmla="*/ 2254183 w 2551364"/>
                    <a:gd name="connsiteY3" fmla="*/ 747350 h 1308414"/>
                    <a:gd name="connsiteX4" fmla="*/ 0 w 2551364"/>
                    <a:gd name="connsiteY4" fmla="*/ 1308414 h 1308414"/>
                    <a:gd name="connsiteX5" fmla="*/ 0 w 2551364"/>
                    <a:gd name="connsiteY5" fmla="*/ 698814 h 1308414"/>
                    <a:gd name="connsiteX0" fmla="*/ 0 w 2551364"/>
                    <a:gd name="connsiteY0" fmla="*/ 698814 h 1308414"/>
                    <a:gd name="connsiteX1" fmla="*/ 1991761 w 2551364"/>
                    <a:gd name="connsiteY1" fmla="*/ 0 h 1308414"/>
                    <a:gd name="connsiteX2" fmla="*/ 2551364 w 2551364"/>
                    <a:gd name="connsiteY2" fmla="*/ 234138 h 1308414"/>
                    <a:gd name="connsiteX3" fmla="*/ 2129055 w 2551364"/>
                    <a:gd name="connsiteY3" fmla="*/ 823877 h 1308414"/>
                    <a:gd name="connsiteX4" fmla="*/ 0 w 2551364"/>
                    <a:gd name="connsiteY4" fmla="*/ 1308414 h 1308414"/>
                    <a:gd name="connsiteX5" fmla="*/ 0 w 2551364"/>
                    <a:gd name="connsiteY5" fmla="*/ 698814 h 1308414"/>
                    <a:gd name="connsiteX0" fmla="*/ 0 w 2551364"/>
                    <a:gd name="connsiteY0" fmla="*/ 760036 h 1369636"/>
                    <a:gd name="connsiteX1" fmla="*/ 2136140 w 2551364"/>
                    <a:gd name="connsiteY1" fmla="*/ 0 h 1369636"/>
                    <a:gd name="connsiteX2" fmla="*/ 2551364 w 2551364"/>
                    <a:gd name="connsiteY2" fmla="*/ 295360 h 1369636"/>
                    <a:gd name="connsiteX3" fmla="*/ 2129055 w 2551364"/>
                    <a:gd name="connsiteY3" fmla="*/ 885099 h 1369636"/>
                    <a:gd name="connsiteX4" fmla="*/ 0 w 2551364"/>
                    <a:gd name="connsiteY4" fmla="*/ 1369636 h 1369636"/>
                    <a:gd name="connsiteX5" fmla="*/ 0 w 2551364"/>
                    <a:gd name="connsiteY5" fmla="*/ 760036 h 1369636"/>
                    <a:gd name="connsiteX0" fmla="*/ 0 w 2618741"/>
                    <a:gd name="connsiteY0" fmla="*/ 760036 h 1369636"/>
                    <a:gd name="connsiteX1" fmla="*/ 2136140 w 2618741"/>
                    <a:gd name="connsiteY1" fmla="*/ 0 h 1369636"/>
                    <a:gd name="connsiteX2" fmla="*/ 2618741 w 2618741"/>
                    <a:gd name="connsiteY2" fmla="*/ 280053 h 1369636"/>
                    <a:gd name="connsiteX3" fmla="*/ 2129055 w 2618741"/>
                    <a:gd name="connsiteY3" fmla="*/ 885099 h 1369636"/>
                    <a:gd name="connsiteX4" fmla="*/ 0 w 2618741"/>
                    <a:gd name="connsiteY4" fmla="*/ 1369636 h 1369636"/>
                    <a:gd name="connsiteX5" fmla="*/ 0 w 2618741"/>
                    <a:gd name="connsiteY5" fmla="*/ 760036 h 1369636"/>
                    <a:gd name="connsiteX0" fmla="*/ 0 w 2618741"/>
                    <a:gd name="connsiteY0" fmla="*/ 760036 h 1369636"/>
                    <a:gd name="connsiteX1" fmla="*/ 2136140 w 2618741"/>
                    <a:gd name="connsiteY1" fmla="*/ 0 h 1369636"/>
                    <a:gd name="connsiteX2" fmla="*/ 2618741 w 2618741"/>
                    <a:gd name="connsiteY2" fmla="*/ 280053 h 1369636"/>
                    <a:gd name="connsiteX3" fmla="*/ 2196432 w 2618741"/>
                    <a:gd name="connsiteY3" fmla="*/ 885099 h 1369636"/>
                    <a:gd name="connsiteX4" fmla="*/ 0 w 2618741"/>
                    <a:gd name="connsiteY4" fmla="*/ 1369636 h 1369636"/>
                    <a:gd name="connsiteX5" fmla="*/ 0 w 2618741"/>
                    <a:gd name="connsiteY5" fmla="*/ 760036 h 1369636"/>
                    <a:gd name="connsiteX0" fmla="*/ 0 w 2560989"/>
                    <a:gd name="connsiteY0" fmla="*/ 760036 h 1369636"/>
                    <a:gd name="connsiteX1" fmla="*/ 2136140 w 2560989"/>
                    <a:gd name="connsiteY1" fmla="*/ 0 h 1369636"/>
                    <a:gd name="connsiteX2" fmla="*/ 2560989 w 2560989"/>
                    <a:gd name="connsiteY2" fmla="*/ 310664 h 1369636"/>
                    <a:gd name="connsiteX3" fmla="*/ 2196432 w 2560989"/>
                    <a:gd name="connsiteY3" fmla="*/ 885099 h 1369636"/>
                    <a:gd name="connsiteX4" fmla="*/ 0 w 2560989"/>
                    <a:gd name="connsiteY4" fmla="*/ 1369636 h 1369636"/>
                    <a:gd name="connsiteX5" fmla="*/ 0 w 2560989"/>
                    <a:gd name="connsiteY5" fmla="*/ 760036 h 13696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560989" h="1369636">
                      <a:moveTo>
                        <a:pt x="0" y="760036"/>
                      </a:moveTo>
                      <a:lnTo>
                        <a:pt x="2136140" y="0"/>
                      </a:lnTo>
                      <a:lnTo>
                        <a:pt x="2560989" y="310664"/>
                      </a:lnTo>
                      <a:lnTo>
                        <a:pt x="2196432" y="885099"/>
                      </a:lnTo>
                      <a:lnTo>
                        <a:pt x="0" y="1369636"/>
                      </a:lnTo>
                      <a:lnTo>
                        <a:pt x="0" y="760036"/>
                      </a:ln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 dirty="0"/>
                </a:p>
              </p:txBody>
            </p:sp>
          </p:grpSp>
        </p:grpSp>
      </p:grpSp>
      <p:grpSp>
        <p:nvGrpSpPr>
          <p:cNvPr id="24" name="Group 23"/>
          <p:cNvGrpSpPr/>
          <p:nvPr userDrawn="1"/>
        </p:nvGrpSpPr>
        <p:grpSpPr>
          <a:xfrm rot="20331427">
            <a:off x="1477741" y="1655769"/>
            <a:ext cx="2457683" cy="4577149"/>
            <a:chOff x="6140449" y="1116114"/>
            <a:chExt cx="1927226" cy="3589236"/>
          </a:xfrm>
        </p:grpSpPr>
        <p:sp>
          <p:nvSpPr>
            <p:cNvPr id="25" name="Rectangle 24"/>
            <p:cNvSpPr/>
            <p:nvPr userDrawn="1"/>
          </p:nvSpPr>
          <p:spPr>
            <a:xfrm>
              <a:off x="6211887" y="1630479"/>
              <a:ext cx="1784351" cy="253983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sz="2400" dirty="0"/>
            </a:p>
          </p:txBody>
        </p:sp>
        <p:sp>
          <p:nvSpPr>
            <p:cNvPr id="26" name="Freeform 5"/>
            <p:cNvSpPr>
              <a:spLocks noEditPoints="1"/>
            </p:cNvSpPr>
            <p:nvPr userDrawn="1"/>
          </p:nvSpPr>
          <p:spPr bwMode="auto">
            <a:xfrm>
              <a:off x="6140449" y="1116114"/>
              <a:ext cx="1927226" cy="3589236"/>
            </a:xfrm>
            <a:custGeom>
              <a:avLst/>
              <a:gdLst/>
              <a:ahLst/>
              <a:cxnLst>
                <a:cxn ang="0">
                  <a:pos x="440" y="1690"/>
                </a:cxn>
                <a:cxn ang="0">
                  <a:pos x="440" y="1690"/>
                </a:cxn>
                <a:cxn ang="0">
                  <a:pos x="494" y="1636"/>
                </a:cxn>
                <a:cxn ang="0">
                  <a:pos x="547" y="1690"/>
                </a:cxn>
                <a:cxn ang="0">
                  <a:pos x="547" y="1690"/>
                </a:cxn>
                <a:cxn ang="0">
                  <a:pos x="547" y="1690"/>
                </a:cxn>
                <a:cxn ang="0">
                  <a:pos x="494" y="1743"/>
                </a:cxn>
                <a:cxn ang="0">
                  <a:pos x="440" y="1690"/>
                </a:cxn>
                <a:cxn ang="0">
                  <a:pos x="440" y="1690"/>
                </a:cxn>
                <a:cxn ang="0">
                  <a:pos x="65" y="274"/>
                </a:cxn>
                <a:cxn ang="0">
                  <a:pos x="65" y="274"/>
                </a:cxn>
                <a:cxn ang="0">
                  <a:pos x="922" y="274"/>
                </a:cxn>
                <a:cxn ang="0">
                  <a:pos x="922" y="1543"/>
                </a:cxn>
                <a:cxn ang="0">
                  <a:pos x="65" y="1543"/>
                </a:cxn>
                <a:cxn ang="0">
                  <a:pos x="65" y="274"/>
                </a:cxn>
                <a:cxn ang="0">
                  <a:pos x="355" y="143"/>
                </a:cxn>
                <a:cxn ang="0">
                  <a:pos x="355" y="143"/>
                </a:cxn>
                <a:cxn ang="0">
                  <a:pos x="632" y="143"/>
                </a:cxn>
                <a:cxn ang="0">
                  <a:pos x="632" y="163"/>
                </a:cxn>
                <a:cxn ang="0">
                  <a:pos x="355" y="163"/>
                </a:cxn>
                <a:cxn ang="0">
                  <a:pos x="355" y="143"/>
                </a:cxn>
                <a:cxn ang="0">
                  <a:pos x="891" y="0"/>
                </a:cxn>
                <a:cxn ang="0">
                  <a:pos x="96" y="0"/>
                </a:cxn>
                <a:cxn ang="0">
                  <a:pos x="0" y="92"/>
                </a:cxn>
                <a:cxn ang="0">
                  <a:pos x="0" y="1748"/>
                </a:cxn>
                <a:cxn ang="0">
                  <a:pos x="96" y="1840"/>
                </a:cxn>
                <a:cxn ang="0">
                  <a:pos x="891" y="1840"/>
                </a:cxn>
                <a:cxn ang="0">
                  <a:pos x="987" y="1748"/>
                </a:cxn>
                <a:cxn ang="0">
                  <a:pos x="987" y="92"/>
                </a:cxn>
                <a:cxn ang="0">
                  <a:pos x="891" y="0"/>
                </a:cxn>
              </a:cxnLst>
              <a:rect l="0" t="0" r="r" b="b"/>
              <a:pathLst>
                <a:path w="987" h="1840">
                  <a:moveTo>
                    <a:pt x="440" y="1690"/>
                  </a:moveTo>
                  <a:cubicBezTo>
                    <a:pt x="440" y="1690"/>
                    <a:pt x="440" y="1690"/>
                    <a:pt x="440" y="1690"/>
                  </a:cubicBezTo>
                  <a:cubicBezTo>
                    <a:pt x="440" y="1660"/>
                    <a:pt x="464" y="1636"/>
                    <a:pt x="494" y="1636"/>
                  </a:cubicBezTo>
                  <a:cubicBezTo>
                    <a:pt x="523" y="1636"/>
                    <a:pt x="547" y="1660"/>
                    <a:pt x="547" y="1690"/>
                  </a:cubicBezTo>
                  <a:cubicBezTo>
                    <a:pt x="547" y="1690"/>
                    <a:pt x="547" y="1690"/>
                    <a:pt x="547" y="1690"/>
                  </a:cubicBezTo>
                  <a:cubicBezTo>
                    <a:pt x="547" y="1690"/>
                    <a:pt x="547" y="1690"/>
                    <a:pt x="547" y="1690"/>
                  </a:cubicBezTo>
                  <a:cubicBezTo>
                    <a:pt x="547" y="1719"/>
                    <a:pt x="523" y="1743"/>
                    <a:pt x="494" y="1743"/>
                  </a:cubicBezTo>
                  <a:cubicBezTo>
                    <a:pt x="464" y="1743"/>
                    <a:pt x="440" y="1719"/>
                    <a:pt x="440" y="1690"/>
                  </a:cubicBezTo>
                  <a:cubicBezTo>
                    <a:pt x="440" y="1690"/>
                    <a:pt x="440" y="1690"/>
                    <a:pt x="440" y="1690"/>
                  </a:cubicBezTo>
                  <a:moveTo>
                    <a:pt x="65" y="274"/>
                  </a:moveTo>
                  <a:cubicBezTo>
                    <a:pt x="65" y="274"/>
                    <a:pt x="65" y="274"/>
                    <a:pt x="65" y="274"/>
                  </a:cubicBezTo>
                  <a:cubicBezTo>
                    <a:pt x="922" y="274"/>
                    <a:pt x="922" y="274"/>
                    <a:pt x="922" y="274"/>
                  </a:cubicBezTo>
                  <a:cubicBezTo>
                    <a:pt x="922" y="1543"/>
                    <a:pt x="922" y="1543"/>
                    <a:pt x="922" y="1543"/>
                  </a:cubicBezTo>
                  <a:cubicBezTo>
                    <a:pt x="65" y="1543"/>
                    <a:pt x="65" y="1543"/>
                    <a:pt x="65" y="1543"/>
                  </a:cubicBezTo>
                  <a:cubicBezTo>
                    <a:pt x="65" y="274"/>
                    <a:pt x="65" y="274"/>
                    <a:pt x="65" y="274"/>
                  </a:cubicBezTo>
                  <a:moveTo>
                    <a:pt x="355" y="143"/>
                  </a:moveTo>
                  <a:cubicBezTo>
                    <a:pt x="355" y="143"/>
                    <a:pt x="355" y="143"/>
                    <a:pt x="355" y="143"/>
                  </a:cubicBezTo>
                  <a:cubicBezTo>
                    <a:pt x="632" y="143"/>
                    <a:pt x="632" y="143"/>
                    <a:pt x="632" y="143"/>
                  </a:cubicBezTo>
                  <a:cubicBezTo>
                    <a:pt x="632" y="163"/>
                    <a:pt x="632" y="163"/>
                    <a:pt x="632" y="163"/>
                  </a:cubicBezTo>
                  <a:cubicBezTo>
                    <a:pt x="355" y="163"/>
                    <a:pt x="355" y="163"/>
                    <a:pt x="355" y="163"/>
                  </a:cubicBezTo>
                  <a:cubicBezTo>
                    <a:pt x="355" y="143"/>
                    <a:pt x="355" y="143"/>
                    <a:pt x="355" y="143"/>
                  </a:cubicBezTo>
                  <a:moveTo>
                    <a:pt x="891" y="0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43" y="0"/>
                    <a:pt x="0" y="42"/>
                    <a:pt x="0" y="92"/>
                  </a:cubicBezTo>
                  <a:cubicBezTo>
                    <a:pt x="0" y="1748"/>
                    <a:pt x="0" y="1748"/>
                    <a:pt x="0" y="1748"/>
                  </a:cubicBezTo>
                  <a:cubicBezTo>
                    <a:pt x="0" y="1798"/>
                    <a:pt x="43" y="1840"/>
                    <a:pt x="96" y="1840"/>
                  </a:cubicBezTo>
                  <a:cubicBezTo>
                    <a:pt x="891" y="1840"/>
                    <a:pt x="891" y="1840"/>
                    <a:pt x="891" y="1840"/>
                  </a:cubicBezTo>
                  <a:cubicBezTo>
                    <a:pt x="944" y="1840"/>
                    <a:pt x="987" y="1798"/>
                    <a:pt x="987" y="1748"/>
                  </a:cubicBezTo>
                  <a:cubicBezTo>
                    <a:pt x="987" y="92"/>
                    <a:pt x="987" y="92"/>
                    <a:pt x="987" y="92"/>
                  </a:cubicBezTo>
                  <a:cubicBezTo>
                    <a:pt x="987" y="41"/>
                    <a:pt x="944" y="0"/>
                    <a:pt x="891" y="0"/>
                  </a:cubicBezTo>
                </a:path>
              </a:pathLst>
            </a:custGeom>
            <a:solidFill>
              <a:srgbClr val="7F818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 sz="2400" dirty="0"/>
            </a:p>
          </p:txBody>
        </p:sp>
      </p:grpSp>
      <p:sp>
        <p:nvSpPr>
          <p:cNvPr id="27" name="Picture Placeholder 7"/>
          <p:cNvSpPr>
            <a:spLocks noGrp="1"/>
          </p:cNvSpPr>
          <p:nvPr>
            <p:ph type="pic" sz="quarter" idx="10" hasCustomPrompt="1"/>
          </p:nvPr>
        </p:nvSpPr>
        <p:spPr>
          <a:xfrm rot="20331427">
            <a:off x="1637673" y="2308242"/>
            <a:ext cx="2137819" cy="3212805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 rtl="0">
              <a:buNone/>
              <a:defRPr sz="14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7375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028D-AE57-4497-82BF-231E3D2BC61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5271444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ckUp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20"/>
          <p:cNvGrpSpPr/>
          <p:nvPr userDrawn="1"/>
        </p:nvGrpSpPr>
        <p:grpSpPr>
          <a:xfrm>
            <a:off x="5802170" y="1472933"/>
            <a:ext cx="5867577" cy="4668552"/>
            <a:chOff x="2094899" y="1081795"/>
            <a:chExt cx="4400683" cy="3501414"/>
          </a:xfrm>
        </p:grpSpPr>
        <p:sp>
          <p:nvSpPr>
            <p:cNvPr id="18" name="Rectangle 17"/>
            <p:cNvSpPr/>
            <p:nvPr/>
          </p:nvSpPr>
          <p:spPr>
            <a:xfrm>
              <a:off x="2261198" y="1247618"/>
              <a:ext cx="4081379" cy="22598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9" name="Freeform 5"/>
            <p:cNvSpPr>
              <a:spLocks noEditPoints="1"/>
            </p:cNvSpPr>
            <p:nvPr/>
          </p:nvSpPr>
          <p:spPr bwMode="auto">
            <a:xfrm>
              <a:off x="2094899" y="1081795"/>
              <a:ext cx="4400683" cy="2608522"/>
            </a:xfrm>
            <a:custGeom>
              <a:avLst/>
              <a:gdLst/>
              <a:ahLst/>
              <a:cxnLst>
                <a:cxn ang="0">
                  <a:pos x="1757" y="0"/>
                </a:cxn>
                <a:cxn ang="0">
                  <a:pos x="921" y="0"/>
                </a:cxn>
                <a:cxn ang="0">
                  <a:pos x="893" y="0"/>
                </a:cxn>
                <a:cxn ang="0">
                  <a:pos x="56" y="0"/>
                </a:cxn>
                <a:cxn ang="0">
                  <a:pos x="0" y="47"/>
                </a:cxn>
                <a:cxn ang="0">
                  <a:pos x="0" y="1076"/>
                </a:cxn>
                <a:cxn ang="0">
                  <a:pos x="1816" y="1076"/>
                </a:cxn>
                <a:cxn ang="0">
                  <a:pos x="1816" y="47"/>
                </a:cxn>
                <a:cxn ang="0">
                  <a:pos x="1757" y="0"/>
                </a:cxn>
                <a:cxn ang="0">
                  <a:pos x="1732" y="1000"/>
                </a:cxn>
                <a:cxn ang="0">
                  <a:pos x="76" y="1000"/>
                </a:cxn>
                <a:cxn ang="0">
                  <a:pos x="76" y="68"/>
                </a:cxn>
                <a:cxn ang="0">
                  <a:pos x="1732" y="68"/>
                </a:cxn>
                <a:cxn ang="0">
                  <a:pos x="1732" y="1000"/>
                </a:cxn>
              </a:cxnLst>
              <a:rect l="0" t="0" r="r" b="b"/>
              <a:pathLst>
                <a:path w="1816" h="1076">
                  <a:moveTo>
                    <a:pt x="1757" y="0"/>
                  </a:moveTo>
                  <a:cubicBezTo>
                    <a:pt x="921" y="0"/>
                    <a:pt x="921" y="0"/>
                    <a:pt x="921" y="0"/>
                  </a:cubicBezTo>
                  <a:cubicBezTo>
                    <a:pt x="893" y="0"/>
                    <a:pt x="893" y="0"/>
                    <a:pt x="893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27" y="0"/>
                    <a:pt x="0" y="17"/>
                    <a:pt x="0" y="47"/>
                  </a:cubicBezTo>
                  <a:cubicBezTo>
                    <a:pt x="0" y="1076"/>
                    <a:pt x="0" y="1076"/>
                    <a:pt x="0" y="1076"/>
                  </a:cubicBezTo>
                  <a:cubicBezTo>
                    <a:pt x="1816" y="1076"/>
                    <a:pt x="1816" y="1076"/>
                    <a:pt x="1816" y="1076"/>
                  </a:cubicBezTo>
                  <a:cubicBezTo>
                    <a:pt x="1816" y="47"/>
                    <a:pt x="1816" y="47"/>
                    <a:pt x="1816" y="47"/>
                  </a:cubicBezTo>
                  <a:cubicBezTo>
                    <a:pt x="1816" y="17"/>
                    <a:pt x="1787" y="0"/>
                    <a:pt x="1757" y="0"/>
                  </a:cubicBezTo>
                  <a:moveTo>
                    <a:pt x="1732" y="1000"/>
                  </a:moveTo>
                  <a:cubicBezTo>
                    <a:pt x="76" y="1000"/>
                    <a:pt x="76" y="1000"/>
                    <a:pt x="76" y="1000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1732" y="68"/>
                    <a:pt x="1732" y="68"/>
                    <a:pt x="1732" y="68"/>
                  </a:cubicBezTo>
                  <a:cubicBezTo>
                    <a:pt x="1732" y="1000"/>
                    <a:pt x="1732" y="1000"/>
                    <a:pt x="1732" y="100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311744" y="1247618"/>
              <a:ext cx="3979748" cy="2259869"/>
            </a:xfrm>
            <a:custGeom>
              <a:avLst/>
              <a:gdLst/>
              <a:ahLst/>
              <a:cxnLst>
                <a:cxn ang="0">
                  <a:pos x="1872" y="0"/>
                </a:cxn>
                <a:cxn ang="0">
                  <a:pos x="0" y="0"/>
                </a:cxn>
                <a:cxn ang="0">
                  <a:pos x="1872" y="1063"/>
                </a:cxn>
                <a:cxn ang="0">
                  <a:pos x="1872" y="0"/>
                </a:cxn>
              </a:cxnLst>
              <a:rect l="0" t="0" r="r" b="b"/>
              <a:pathLst>
                <a:path w="1872" h="1063">
                  <a:moveTo>
                    <a:pt x="1872" y="0"/>
                  </a:moveTo>
                  <a:lnTo>
                    <a:pt x="0" y="0"/>
                  </a:lnTo>
                  <a:lnTo>
                    <a:pt x="1872" y="1063"/>
                  </a:lnTo>
                  <a:lnTo>
                    <a:pt x="1872" y="0"/>
                  </a:lnTo>
                  <a:close/>
                </a:path>
              </a:pathLst>
            </a:custGeom>
            <a:solidFill>
              <a:srgbClr val="FFFFFF">
                <a:alpha val="16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21" name="Freeform 27"/>
            <p:cNvSpPr>
              <a:spLocks/>
            </p:cNvSpPr>
            <p:nvPr/>
          </p:nvSpPr>
          <p:spPr bwMode="auto">
            <a:xfrm>
              <a:off x="2094899" y="3690315"/>
              <a:ext cx="4400683" cy="397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0"/>
                </a:cxn>
                <a:cxn ang="0">
                  <a:pos x="56" y="164"/>
                </a:cxn>
                <a:cxn ang="0">
                  <a:pos x="893" y="164"/>
                </a:cxn>
                <a:cxn ang="0">
                  <a:pos x="921" y="164"/>
                </a:cxn>
                <a:cxn ang="0">
                  <a:pos x="1757" y="164"/>
                </a:cxn>
                <a:cxn ang="0">
                  <a:pos x="1816" y="100"/>
                </a:cxn>
                <a:cxn ang="0">
                  <a:pos x="1816" y="0"/>
                </a:cxn>
                <a:cxn ang="0">
                  <a:pos x="0" y="0"/>
                </a:cxn>
              </a:cxnLst>
              <a:rect l="0" t="0" r="r" b="b"/>
              <a:pathLst>
                <a:path w="1816" h="164">
                  <a:moveTo>
                    <a:pt x="0" y="0"/>
                  </a:moveTo>
                  <a:cubicBezTo>
                    <a:pt x="0" y="100"/>
                    <a:pt x="0" y="100"/>
                    <a:pt x="0" y="100"/>
                  </a:cubicBezTo>
                  <a:cubicBezTo>
                    <a:pt x="0" y="130"/>
                    <a:pt x="27" y="164"/>
                    <a:pt x="56" y="164"/>
                  </a:cubicBezTo>
                  <a:cubicBezTo>
                    <a:pt x="893" y="164"/>
                    <a:pt x="893" y="164"/>
                    <a:pt x="893" y="164"/>
                  </a:cubicBezTo>
                  <a:cubicBezTo>
                    <a:pt x="921" y="164"/>
                    <a:pt x="921" y="164"/>
                    <a:pt x="921" y="164"/>
                  </a:cubicBezTo>
                  <a:cubicBezTo>
                    <a:pt x="1757" y="164"/>
                    <a:pt x="1757" y="164"/>
                    <a:pt x="1757" y="164"/>
                  </a:cubicBezTo>
                  <a:cubicBezTo>
                    <a:pt x="1787" y="164"/>
                    <a:pt x="1816" y="130"/>
                    <a:pt x="1816" y="100"/>
                  </a:cubicBezTo>
                  <a:cubicBezTo>
                    <a:pt x="1816" y="0"/>
                    <a:pt x="1816" y="0"/>
                    <a:pt x="1816" y="0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83000">
                  <a:schemeClr val="bg1">
                    <a:lumMod val="75000"/>
                  </a:schemeClr>
                </a:gs>
                <a:gs pos="54000">
                  <a:schemeClr val="bg1">
                    <a:lumMod val="85000"/>
                  </a:schemeClr>
                </a:gs>
              </a:gsLst>
              <a:lin ang="18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2400" dirty="0"/>
                <a:t> </a:t>
              </a:r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3506519" y="4087866"/>
              <a:ext cx="1590198" cy="495343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22" y="0"/>
                </a:cxn>
                <a:cxn ang="0">
                  <a:pos x="143" y="0"/>
                </a:cxn>
                <a:cxn ang="0">
                  <a:pos x="102" y="128"/>
                </a:cxn>
                <a:cxn ang="0">
                  <a:pos x="108" y="204"/>
                </a:cxn>
                <a:cxn ang="0">
                  <a:pos x="322" y="204"/>
                </a:cxn>
                <a:cxn ang="0">
                  <a:pos x="335" y="204"/>
                </a:cxn>
                <a:cxn ang="0">
                  <a:pos x="549" y="204"/>
                </a:cxn>
                <a:cxn ang="0">
                  <a:pos x="555" y="128"/>
                </a:cxn>
                <a:cxn ang="0">
                  <a:pos x="513" y="0"/>
                </a:cxn>
                <a:cxn ang="0">
                  <a:pos x="335" y="0"/>
                </a:cxn>
              </a:cxnLst>
              <a:rect l="0" t="0" r="r" b="b"/>
              <a:pathLst>
                <a:path w="656" h="204">
                  <a:moveTo>
                    <a:pt x="335" y="0"/>
                  </a:moveTo>
                  <a:cubicBezTo>
                    <a:pt x="322" y="0"/>
                    <a:pt x="322" y="0"/>
                    <a:pt x="322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43" y="0"/>
                    <a:pt x="142" y="88"/>
                    <a:pt x="102" y="128"/>
                  </a:cubicBezTo>
                  <a:cubicBezTo>
                    <a:pt x="62" y="169"/>
                    <a:pt x="0" y="204"/>
                    <a:pt x="108" y="204"/>
                  </a:cubicBezTo>
                  <a:cubicBezTo>
                    <a:pt x="322" y="204"/>
                    <a:pt x="322" y="204"/>
                    <a:pt x="322" y="204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549" y="204"/>
                    <a:pt x="549" y="204"/>
                    <a:pt x="549" y="204"/>
                  </a:cubicBezTo>
                  <a:cubicBezTo>
                    <a:pt x="656" y="204"/>
                    <a:pt x="594" y="169"/>
                    <a:pt x="555" y="128"/>
                  </a:cubicBezTo>
                  <a:cubicBezTo>
                    <a:pt x="515" y="88"/>
                    <a:pt x="513" y="0"/>
                    <a:pt x="513" y="0"/>
                  </a:cubicBezTo>
                  <a:lnTo>
                    <a:pt x="335" y="0"/>
                  </a:lnTo>
                  <a:close/>
                </a:path>
              </a:pathLst>
            </a:custGeom>
            <a:gradFill>
              <a:gsLst>
                <a:gs pos="42000">
                  <a:schemeClr val="bg1">
                    <a:lumMod val="75000"/>
                  </a:schemeClr>
                </a:gs>
                <a:gs pos="6000">
                  <a:schemeClr val="bg1">
                    <a:lumMod val="85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31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6052795" y="1694031"/>
            <a:ext cx="5344831" cy="3013159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4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2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702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ockUp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2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  <p:grpSp>
        <p:nvGrpSpPr>
          <p:cNvPr id="13" name="Group 20"/>
          <p:cNvGrpSpPr/>
          <p:nvPr userDrawn="1"/>
        </p:nvGrpSpPr>
        <p:grpSpPr>
          <a:xfrm>
            <a:off x="3985542" y="1701800"/>
            <a:ext cx="4220917" cy="3358381"/>
            <a:chOff x="2094899" y="1081795"/>
            <a:chExt cx="4400683" cy="3501414"/>
          </a:xfrm>
        </p:grpSpPr>
        <p:sp>
          <p:nvSpPr>
            <p:cNvPr id="14" name="Rectangle 13"/>
            <p:cNvSpPr/>
            <p:nvPr/>
          </p:nvSpPr>
          <p:spPr>
            <a:xfrm>
              <a:off x="2261198" y="1247618"/>
              <a:ext cx="4081379" cy="22598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6" name="Freeform 5"/>
            <p:cNvSpPr>
              <a:spLocks noEditPoints="1"/>
            </p:cNvSpPr>
            <p:nvPr/>
          </p:nvSpPr>
          <p:spPr bwMode="auto">
            <a:xfrm>
              <a:off x="2094899" y="1081795"/>
              <a:ext cx="4400683" cy="2608522"/>
            </a:xfrm>
            <a:custGeom>
              <a:avLst/>
              <a:gdLst/>
              <a:ahLst/>
              <a:cxnLst>
                <a:cxn ang="0">
                  <a:pos x="1757" y="0"/>
                </a:cxn>
                <a:cxn ang="0">
                  <a:pos x="921" y="0"/>
                </a:cxn>
                <a:cxn ang="0">
                  <a:pos x="893" y="0"/>
                </a:cxn>
                <a:cxn ang="0">
                  <a:pos x="56" y="0"/>
                </a:cxn>
                <a:cxn ang="0">
                  <a:pos x="0" y="47"/>
                </a:cxn>
                <a:cxn ang="0">
                  <a:pos x="0" y="1076"/>
                </a:cxn>
                <a:cxn ang="0">
                  <a:pos x="1816" y="1076"/>
                </a:cxn>
                <a:cxn ang="0">
                  <a:pos x="1816" y="47"/>
                </a:cxn>
                <a:cxn ang="0">
                  <a:pos x="1757" y="0"/>
                </a:cxn>
                <a:cxn ang="0">
                  <a:pos x="1732" y="1000"/>
                </a:cxn>
                <a:cxn ang="0">
                  <a:pos x="76" y="1000"/>
                </a:cxn>
                <a:cxn ang="0">
                  <a:pos x="76" y="68"/>
                </a:cxn>
                <a:cxn ang="0">
                  <a:pos x="1732" y="68"/>
                </a:cxn>
                <a:cxn ang="0">
                  <a:pos x="1732" y="1000"/>
                </a:cxn>
              </a:cxnLst>
              <a:rect l="0" t="0" r="r" b="b"/>
              <a:pathLst>
                <a:path w="1816" h="1076">
                  <a:moveTo>
                    <a:pt x="1757" y="0"/>
                  </a:moveTo>
                  <a:cubicBezTo>
                    <a:pt x="921" y="0"/>
                    <a:pt x="921" y="0"/>
                    <a:pt x="921" y="0"/>
                  </a:cubicBezTo>
                  <a:cubicBezTo>
                    <a:pt x="893" y="0"/>
                    <a:pt x="893" y="0"/>
                    <a:pt x="893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27" y="0"/>
                    <a:pt x="0" y="17"/>
                    <a:pt x="0" y="47"/>
                  </a:cubicBezTo>
                  <a:cubicBezTo>
                    <a:pt x="0" y="1076"/>
                    <a:pt x="0" y="1076"/>
                    <a:pt x="0" y="1076"/>
                  </a:cubicBezTo>
                  <a:cubicBezTo>
                    <a:pt x="1816" y="1076"/>
                    <a:pt x="1816" y="1076"/>
                    <a:pt x="1816" y="1076"/>
                  </a:cubicBezTo>
                  <a:cubicBezTo>
                    <a:pt x="1816" y="47"/>
                    <a:pt x="1816" y="47"/>
                    <a:pt x="1816" y="47"/>
                  </a:cubicBezTo>
                  <a:cubicBezTo>
                    <a:pt x="1816" y="17"/>
                    <a:pt x="1787" y="0"/>
                    <a:pt x="1757" y="0"/>
                  </a:cubicBezTo>
                  <a:moveTo>
                    <a:pt x="1732" y="1000"/>
                  </a:moveTo>
                  <a:cubicBezTo>
                    <a:pt x="76" y="1000"/>
                    <a:pt x="76" y="1000"/>
                    <a:pt x="76" y="1000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1732" y="68"/>
                    <a:pt x="1732" y="68"/>
                    <a:pt x="1732" y="68"/>
                  </a:cubicBezTo>
                  <a:cubicBezTo>
                    <a:pt x="1732" y="1000"/>
                    <a:pt x="1732" y="1000"/>
                    <a:pt x="1732" y="100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311744" y="1247618"/>
              <a:ext cx="3979748" cy="2259869"/>
            </a:xfrm>
            <a:custGeom>
              <a:avLst/>
              <a:gdLst/>
              <a:ahLst/>
              <a:cxnLst>
                <a:cxn ang="0">
                  <a:pos x="1872" y="0"/>
                </a:cxn>
                <a:cxn ang="0">
                  <a:pos x="0" y="0"/>
                </a:cxn>
                <a:cxn ang="0">
                  <a:pos x="1872" y="1063"/>
                </a:cxn>
                <a:cxn ang="0">
                  <a:pos x="1872" y="0"/>
                </a:cxn>
              </a:cxnLst>
              <a:rect l="0" t="0" r="r" b="b"/>
              <a:pathLst>
                <a:path w="1872" h="1063">
                  <a:moveTo>
                    <a:pt x="1872" y="0"/>
                  </a:moveTo>
                  <a:lnTo>
                    <a:pt x="0" y="0"/>
                  </a:lnTo>
                  <a:lnTo>
                    <a:pt x="1872" y="1063"/>
                  </a:lnTo>
                  <a:lnTo>
                    <a:pt x="1872" y="0"/>
                  </a:lnTo>
                  <a:close/>
                </a:path>
              </a:pathLst>
            </a:custGeom>
            <a:solidFill>
              <a:srgbClr val="FFFFFF">
                <a:alpha val="16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22" name="Freeform 27"/>
            <p:cNvSpPr>
              <a:spLocks/>
            </p:cNvSpPr>
            <p:nvPr/>
          </p:nvSpPr>
          <p:spPr bwMode="auto">
            <a:xfrm>
              <a:off x="2094899" y="3690315"/>
              <a:ext cx="4400683" cy="397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0"/>
                </a:cxn>
                <a:cxn ang="0">
                  <a:pos x="56" y="164"/>
                </a:cxn>
                <a:cxn ang="0">
                  <a:pos x="893" y="164"/>
                </a:cxn>
                <a:cxn ang="0">
                  <a:pos x="921" y="164"/>
                </a:cxn>
                <a:cxn ang="0">
                  <a:pos x="1757" y="164"/>
                </a:cxn>
                <a:cxn ang="0">
                  <a:pos x="1816" y="100"/>
                </a:cxn>
                <a:cxn ang="0">
                  <a:pos x="1816" y="0"/>
                </a:cxn>
                <a:cxn ang="0">
                  <a:pos x="0" y="0"/>
                </a:cxn>
              </a:cxnLst>
              <a:rect l="0" t="0" r="r" b="b"/>
              <a:pathLst>
                <a:path w="1816" h="164">
                  <a:moveTo>
                    <a:pt x="0" y="0"/>
                  </a:moveTo>
                  <a:cubicBezTo>
                    <a:pt x="0" y="100"/>
                    <a:pt x="0" y="100"/>
                    <a:pt x="0" y="100"/>
                  </a:cubicBezTo>
                  <a:cubicBezTo>
                    <a:pt x="0" y="130"/>
                    <a:pt x="27" y="164"/>
                    <a:pt x="56" y="164"/>
                  </a:cubicBezTo>
                  <a:cubicBezTo>
                    <a:pt x="893" y="164"/>
                    <a:pt x="893" y="164"/>
                    <a:pt x="893" y="164"/>
                  </a:cubicBezTo>
                  <a:cubicBezTo>
                    <a:pt x="921" y="164"/>
                    <a:pt x="921" y="164"/>
                    <a:pt x="921" y="164"/>
                  </a:cubicBezTo>
                  <a:cubicBezTo>
                    <a:pt x="1757" y="164"/>
                    <a:pt x="1757" y="164"/>
                    <a:pt x="1757" y="164"/>
                  </a:cubicBezTo>
                  <a:cubicBezTo>
                    <a:pt x="1787" y="164"/>
                    <a:pt x="1816" y="130"/>
                    <a:pt x="1816" y="100"/>
                  </a:cubicBezTo>
                  <a:cubicBezTo>
                    <a:pt x="1816" y="0"/>
                    <a:pt x="1816" y="0"/>
                    <a:pt x="1816" y="0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83000">
                  <a:schemeClr val="bg1">
                    <a:lumMod val="75000"/>
                  </a:schemeClr>
                </a:gs>
                <a:gs pos="54000">
                  <a:schemeClr val="bg1">
                    <a:lumMod val="85000"/>
                  </a:schemeClr>
                </a:gs>
              </a:gsLst>
              <a:lin ang="18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2400" dirty="0"/>
                <a:t> </a:t>
              </a:r>
            </a:p>
          </p:txBody>
        </p:sp>
        <p:sp>
          <p:nvSpPr>
            <p:cNvPr id="23" name="Freeform 29"/>
            <p:cNvSpPr>
              <a:spLocks/>
            </p:cNvSpPr>
            <p:nvPr/>
          </p:nvSpPr>
          <p:spPr bwMode="auto">
            <a:xfrm>
              <a:off x="3506519" y="4087866"/>
              <a:ext cx="1590198" cy="495343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22" y="0"/>
                </a:cxn>
                <a:cxn ang="0">
                  <a:pos x="143" y="0"/>
                </a:cxn>
                <a:cxn ang="0">
                  <a:pos x="102" y="128"/>
                </a:cxn>
                <a:cxn ang="0">
                  <a:pos x="108" y="204"/>
                </a:cxn>
                <a:cxn ang="0">
                  <a:pos x="322" y="204"/>
                </a:cxn>
                <a:cxn ang="0">
                  <a:pos x="335" y="204"/>
                </a:cxn>
                <a:cxn ang="0">
                  <a:pos x="549" y="204"/>
                </a:cxn>
                <a:cxn ang="0">
                  <a:pos x="555" y="128"/>
                </a:cxn>
                <a:cxn ang="0">
                  <a:pos x="513" y="0"/>
                </a:cxn>
                <a:cxn ang="0">
                  <a:pos x="335" y="0"/>
                </a:cxn>
              </a:cxnLst>
              <a:rect l="0" t="0" r="r" b="b"/>
              <a:pathLst>
                <a:path w="656" h="204">
                  <a:moveTo>
                    <a:pt x="335" y="0"/>
                  </a:moveTo>
                  <a:cubicBezTo>
                    <a:pt x="322" y="0"/>
                    <a:pt x="322" y="0"/>
                    <a:pt x="322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43" y="0"/>
                    <a:pt x="142" y="88"/>
                    <a:pt x="102" y="128"/>
                  </a:cubicBezTo>
                  <a:cubicBezTo>
                    <a:pt x="62" y="169"/>
                    <a:pt x="0" y="204"/>
                    <a:pt x="108" y="204"/>
                  </a:cubicBezTo>
                  <a:cubicBezTo>
                    <a:pt x="322" y="204"/>
                    <a:pt x="322" y="204"/>
                    <a:pt x="322" y="204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549" y="204"/>
                    <a:pt x="549" y="204"/>
                    <a:pt x="549" y="204"/>
                  </a:cubicBezTo>
                  <a:cubicBezTo>
                    <a:pt x="656" y="204"/>
                    <a:pt x="594" y="169"/>
                    <a:pt x="555" y="128"/>
                  </a:cubicBezTo>
                  <a:cubicBezTo>
                    <a:pt x="515" y="88"/>
                    <a:pt x="513" y="0"/>
                    <a:pt x="513" y="0"/>
                  </a:cubicBezTo>
                  <a:lnTo>
                    <a:pt x="335" y="0"/>
                  </a:lnTo>
                  <a:close/>
                </a:path>
              </a:pathLst>
            </a:custGeom>
            <a:gradFill>
              <a:gsLst>
                <a:gs pos="42000">
                  <a:schemeClr val="bg1">
                    <a:lumMod val="75000"/>
                  </a:schemeClr>
                </a:gs>
                <a:gs pos="6000">
                  <a:schemeClr val="bg1">
                    <a:lumMod val="85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2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4173566" y="1860848"/>
            <a:ext cx="3844869" cy="2167552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4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06759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ckUp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300"/>
          <p:cNvGrpSpPr/>
          <p:nvPr userDrawn="1"/>
        </p:nvGrpSpPr>
        <p:grpSpPr>
          <a:xfrm>
            <a:off x="512904" y="1537100"/>
            <a:ext cx="5176696" cy="2707424"/>
            <a:chOff x="2844800" y="1304396"/>
            <a:chExt cx="2803525" cy="1466250"/>
          </a:xfrm>
        </p:grpSpPr>
        <p:grpSp>
          <p:nvGrpSpPr>
            <p:cNvPr id="21" name="Group 44"/>
            <p:cNvGrpSpPr/>
            <p:nvPr/>
          </p:nvGrpSpPr>
          <p:grpSpPr>
            <a:xfrm>
              <a:off x="3209925" y="1304396"/>
              <a:ext cx="2073275" cy="1397000"/>
              <a:chOff x="4843457" y="992546"/>
              <a:chExt cx="2073275" cy="1397000"/>
            </a:xfrm>
          </p:grpSpPr>
          <p:sp>
            <p:nvSpPr>
              <p:cNvPr id="26" name="Freeform 12"/>
              <p:cNvSpPr>
                <a:spLocks/>
              </p:cNvSpPr>
              <p:nvPr/>
            </p:nvSpPr>
            <p:spPr bwMode="auto">
              <a:xfrm>
                <a:off x="4843457" y="992546"/>
                <a:ext cx="2073275" cy="1397000"/>
              </a:xfrm>
              <a:custGeom>
                <a:avLst/>
                <a:gdLst/>
                <a:ahLst/>
                <a:cxnLst>
                  <a:cxn ang="0">
                    <a:pos x="1146" y="737"/>
                  </a:cxn>
                  <a:cxn ang="0">
                    <a:pos x="1120" y="772"/>
                  </a:cxn>
                  <a:cxn ang="0">
                    <a:pos x="26" y="772"/>
                  </a:cxn>
                  <a:cxn ang="0">
                    <a:pos x="0" y="737"/>
                  </a:cxn>
                  <a:cxn ang="0">
                    <a:pos x="0" y="35"/>
                  </a:cxn>
                  <a:cxn ang="0">
                    <a:pos x="26" y="0"/>
                  </a:cxn>
                  <a:cxn ang="0">
                    <a:pos x="1120" y="0"/>
                  </a:cxn>
                  <a:cxn ang="0">
                    <a:pos x="1146" y="35"/>
                  </a:cxn>
                  <a:cxn ang="0">
                    <a:pos x="1146" y="737"/>
                  </a:cxn>
                </a:cxnLst>
                <a:rect l="0" t="0" r="r" b="b"/>
                <a:pathLst>
                  <a:path w="1146" h="772">
                    <a:moveTo>
                      <a:pt x="1146" y="737"/>
                    </a:moveTo>
                    <a:cubicBezTo>
                      <a:pt x="1146" y="756"/>
                      <a:pt x="1134" y="772"/>
                      <a:pt x="1120" y="772"/>
                    </a:cubicBezTo>
                    <a:cubicBezTo>
                      <a:pt x="26" y="772"/>
                      <a:pt x="26" y="772"/>
                      <a:pt x="26" y="772"/>
                    </a:cubicBezTo>
                    <a:cubicBezTo>
                      <a:pt x="12" y="772"/>
                      <a:pt x="0" y="756"/>
                      <a:pt x="0" y="737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2" y="0"/>
                      <a:pt x="26" y="0"/>
                    </a:cubicBezTo>
                    <a:cubicBezTo>
                      <a:pt x="1120" y="0"/>
                      <a:pt x="1120" y="0"/>
                      <a:pt x="1120" y="0"/>
                    </a:cubicBezTo>
                    <a:cubicBezTo>
                      <a:pt x="1134" y="0"/>
                      <a:pt x="1146" y="16"/>
                      <a:pt x="1146" y="35"/>
                    </a:cubicBezTo>
                    <a:cubicBezTo>
                      <a:pt x="1146" y="737"/>
                      <a:pt x="1146" y="737"/>
                      <a:pt x="1146" y="737"/>
                    </a:cubicBezTo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27" name="Rectangle 13"/>
              <p:cNvSpPr>
                <a:spLocks noChangeArrowheads="1"/>
              </p:cNvSpPr>
              <p:nvPr/>
            </p:nvSpPr>
            <p:spPr bwMode="auto">
              <a:xfrm>
                <a:off x="4926007" y="1068746"/>
                <a:ext cx="1914525" cy="118110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28" name="Freeform 21"/>
              <p:cNvSpPr>
                <a:spLocks/>
              </p:cNvSpPr>
              <p:nvPr/>
            </p:nvSpPr>
            <p:spPr bwMode="auto">
              <a:xfrm>
                <a:off x="4936351" y="1068746"/>
                <a:ext cx="1901825" cy="1089025"/>
              </a:xfrm>
              <a:custGeom>
                <a:avLst/>
                <a:gdLst/>
                <a:ahLst/>
                <a:cxnLst>
                  <a:cxn ang="0">
                    <a:pos x="1198" y="0"/>
                  </a:cxn>
                  <a:cxn ang="0">
                    <a:pos x="0" y="0"/>
                  </a:cxn>
                  <a:cxn ang="0">
                    <a:pos x="1198" y="686"/>
                  </a:cxn>
                  <a:cxn ang="0">
                    <a:pos x="1198" y="0"/>
                  </a:cxn>
                </a:cxnLst>
                <a:rect l="0" t="0" r="r" b="b"/>
                <a:pathLst>
                  <a:path w="1198" h="686">
                    <a:moveTo>
                      <a:pt x="1198" y="0"/>
                    </a:moveTo>
                    <a:lnTo>
                      <a:pt x="0" y="0"/>
                    </a:lnTo>
                    <a:lnTo>
                      <a:pt x="1198" y="686"/>
                    </a:lnTo>
                    <a:lnTo>
                      <a:pt x="1198" y="0"/>
                    </a:lnTo>
                    <a:close/>
                  </a:path>
                </a:pathLst>
              </a:custGeom>
              <a:solidFill>
                <a:schemeClr val="bg1">
                  <a:alpha val="23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22" name="Group 43"/>
            <p:cNvGrpSpPr/>
            <p:nvPr/>
          </p:nvGrpSpPr>
          <p:grpSpPr>
            <a:xfrm>
              <a:off x="2844800" y="2648409"/>
              <a:ext cx="2803525" cy="122237"/>
              <a:chOff x="4462463" y="2425701"/>
              <a:chExt cx="2803525" cy="122237"/>
            </a:xfrm>
          </p:grpSpPr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4462463" y="2481263"/>
                <a:ext cx="2800350" cy="66675"/>
              </a:xfrm>
              <a:custGeom>
                <a:avLst/>
                <a:gdLst/>
                <a:ahLst/>
                <a:cxnLst>
                  <a:cxn ang="0">
                    <a:pos x="10" y="5"/>
                  </a:cxn>
                  <a:cxn ang="0">
                    <a:pos x="68" y="37"/>
                  </a:cxn>
                  <a:cxn ang="0">
                    <a:pos x="1487" y="37"/>
                  </a:cxn>
                  <a:cxn ang="0">
                    <a:pos x="1546" y="12"/>
                  </a:cxn>
                  <a:cxn ang="0">
                    <a:pos x="1547" y="0"/>
                  </a:cxn>
                  <a:cxn ang="0">
                    <a:pos x="10" y="5"/>
                  </a:cxn>
                </a:cxnLst>
                <a:rect l="0" t="0" r="r" b="b"/>
                <a:pathLst>
                  <a:path w="1547" h="37">
                    <a:moveTo>
                      <a:pt x="10" y="5"/>
                    </a:moveTo>
                    <a:cubicBezTo>
                      <a:pt x="10" y="5"/>
                      <a:pt x="0" y="23"/>
                      <a:pt x="68" y="37"/>
                    </a:cubicBezTo>
                    <a:cubicBezTo>
                      <a:pt x="1487" y="37"/>
                      <a:pt x="1487" y="37"/>
                      <a:pt x="1487" y="37"/>
                    </a:cubicBezTo>
                    <a:cubicBezTo>
                      <a:pt x="1487" y="37"/>
                      <a:pt x="1534" y="34"/>
                      <a:pt x="1546" y="12"/>
                    </a:cubicBezTo>
                    <a:cubicBezTo>
                      <a:pt x="1547" y="0"/>
                      <a:pt x="1547" y="0"/>
                      <a:pt x="1547" y="0"/>
                    </a:cubicBezTo>
                    <a:lnTo>
                      <a:pt x="10" y="5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24" name="Freeform 16"/>
              <p:cNvSpPr>
                <a:spLocks/>
              </p:cNvSpPr>
              <p:nvPr/>
            </p:nvSpPr>
            <p:spPr bwMode="auto">
              <a:xfrm>
                <a:off x="4478338" y="2425701"/>
                <a:ext cx="2787650" cy="8413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38"/>
                  </a:cxn>
                  <a:cxn ang="0">
                    <a:pos x="16" y="43"/>
                  </a:cxn>
                  <a:cxn ang="0">
                    <a:pos x="1522" y="43"/>
                  </a:cxn>
                  <a:cxn ang="0">
                    <a:pos x="1538" y="40"/>
                  </a:cxn>
                  <a:cxn ang="0">
                    <a:pos x="1538" y="0"/>
                  </a:cxn>
                  <a:cxn ang="0">
                    <a:pos x="1" y="0"/>
                  </a:cxn>
                </a:cxnLst>
                <a:rect l="0" t="0" r="r" b="b"/>
                <a:pathLst>
                  <a:path w="1540" h="47">
                    <a:moveTo>
                      <a:pt x="1" y="0"/>
                    </a:moveTo>
                    <a:cubicBezTo>
                      <a:pt x="0" y="38"/>
                      <a:pt x="0" y="38"/>
                      <a:pt x="0" y="38"/>
                    </a:cubicBezTo>
                    <a:cubicBezTo>
                      <a:pt x="1" y="47"/>
                      <a:pt x="16" y="43"/>
                      <a:pt x="16" y="43"/>
                    </a:cubicBezTo>
                    <a:cubicBezTo>
                      <a:pt x="1522" y="43"/>
                      <a:pt x="1522" y="43"/>
                      <a:pt x="1522" y="43"/>
                    </a:cubicBezTo>
                    <a:cubicBezTo>
                      <a:pt x="1540" y="45"/>
                      <a:pt x="1538" y="40"/>
                      <a:pt x="1538" y="40"/>
                    </a:cubicBezTo>
                    <a:cubicBezTo>
                      <a:pt x="1538" y="0"/>
                      <a:pt x="1538" y="0"/>
                      <a:pt x="1538" y="0"/>
                    </a:cubicBezTo>
                    <a:lnTo>
                      <a:pt x="1" y="0"/>
                    </a:lnTo>
                    <a:close/>
                  </a:path>
                </a:pathLst>
              </a:custGeom>
              <a:gradFill>
                <a:gsLst>
                  <a:gs pos="42000">
                    <a:schemeClr val="bg1">
                      <a:lumMod val="75000"/>
                    </a:schemeClr>
                  </a:gs>
                  <a:gs pos="6000">
                    <a:schemeClr val="bg1">
                      <a:lumMod val="85000"/>
                    </a:schemeClr>
                  </a:gs>
                  <a:gs pos="0">
                    <a:schemeClr val="bg1">
                      <a:lumMod val="65000"/>
                    </a:schemeClr>
                  </a:gs>
                </a:gsLst>
                <a:lin ang="540000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25" name="Freeform 31"/>
              <p:cNvSpPr>
                <a:spLocks/>
              </p:cNvSpPr>
              <p:nvPr/>
            </p:nvSpPr>
            <p:spPr bwMode="auto">
              <a:xfrm>
                <a:off x="5672138" y="2425701"/>
                <a:ext cx="392113" cy="44450"/>
              </a:xfrm>
              <a:custGeom>
                <a:avLst/>
                <a:gdLst/>
                <a:ahLst/>
                <a:cxnLst>
                  <a:cxn ang="0">
                    <a:pos x="20" y="22"/>
                  </a:cxn>
                  <a:cxn ang="0">
                    <a:pos x="198" y="22"/>
                  </a:cxn>
                  <a:cxn ang="0">
                    <a:pos x="215" y="1"/>
                  </a:cxn>
                  <a:cxn ang="0">
                    <a:pos x="6" y="0"/>
                  </a:cxn>
                  <a:cxn ang="0">
                    <a:pos x="20" y="22"/>
                  </a:cxn>
                </a:cxnLst>
                <a:rect l="0" t="0" r="r" b="b"/>
                <a:pathLst>
                  <a:path w="217" h="25">
                    <a:moveTo>
                      <a:pt x="20" y="22"/>
                    </a:moveTo>
                    <a:cubicBezTo>
                      <a:pt x="198" y="22"/>
                      <a:pt x="198" y="22"/>
                      <a:pt x="198" y="22"/>
                    </a:cubicBezTo>
                    <a:cubicBezTo>
                      <a:pt x="198" y="22"/>
                      <a:pt x="217" y="25"/>
                      <a:pt x="215" y="1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6" y="0"/>
                      <a:pt x="0" y="20"/>
                      <a:pt x="20" y="22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</p:grpSp>
      <p:sp>
        <p:nvSpPr>
          <p:cNvPr id="31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1339533" y="1677804"/>
            <a:ext cx="3535163" cy="2180896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4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32152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 rtl="0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32152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72550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1026695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2133" b="0" baseline="0">
                <a:solidFill>
                  <a:schemeClr val="bg1">
                    <a:lumMod val="75000"/>
                  </a:schemeClr>
                </a:solidFill>
                <a:latin typeface="+mj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5" name="Title 13"/>
          <p:cNvSpPr>
            <a:spLocks noGrp="1"/>
          </p:cNvSpPr>
          <p:nvPr>
            <p:ph type="title" hasCustomPrompt="1"/>
          </p:nvPr>
        </p:nvSpPr>
        <p:spPr>
          <a:xfrm>
            <a:off x="508000" y="450250"/>
            <a:ext cx="11157819" cy="474845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3733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Roboto" panose="02000000000000000000" pitchFamily="2" charset="0"/>
                <a:cs typeface="+mj-cs"/>
              </a:rPr>
              <a:t>CLICK TO EDIT MASTER TITLE STYLE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6173443" y="1766180"/>
            <a:ext cx="5466709" cy="4014867"/>
            <a:chOff x="-228600" y="1301750"/>
            <a:chExt cx="4279900" cy="3143250"/>
          </a:xfrm>
        </p:grpSpPr>
        <p:grpSp>
          <p:nvGrpSpPr>
            <p:cNvPr id="6" name="Group 5"/>
            <p:cNvGrpSpPr/>
            <p:nvPr/>
          </p:nvGrpSpPr>
          <p:grpSpPr>
            <a:xfrm>
              <a:off x="-228600" y="1301750"/>
              <a:ext cx="4279900" cy="3143250"/>
              <a:chOff x="-228600" y="1301750"/>
              <a:chExt cx="4279900" cy="3143250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-228600" y="1301750"/>
                <a:ext cx="4279900" cy="3143250"/>
              </a:xfrm>
              <a:prstGeom prst="roundRect">
                <a:avLst>
                  <a:gd name="adj" fmla="val 5354"/>
                </a:avLst>
              </a:prstGeom>
              <a:solidFill>
                <a:schemeClr val="tx2">
                  <a:lumMod val="50000"/>
                  <a:lumOff val="50000"/>
                  <a:shade val="30000"/>
                  <a:satMod val="1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53307" y="1499394"/>
                <a:ext cx="3419475" cy="2747962"/>
              </a:xfrm>
              <a:prstGeom prst="rect">
                <a:avLst/>
              </a:prstGeom>
              <a:solidFill>
                <a:schemeClr val="tx1">
                  <a:lumMod val="25000"/>
                  <a:lumOff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400" dirty="0"/>
              </a:p>
            </p:txBody>
          </p:sp>
        </p:grpSp>
        <p:sp>
          <p:nvSpPr>
            <p:cNvPr id="8" name="Rounded Rectangle 7"/>
            <p:cNvSpPr/>
            <p:nvPr/>
          </p:nvSpPr>
          <p:spPr>
            <a:xfrm>
              <a:off x="3839184" y="2540000"/>
              <a:ext cx="92075" cy="666750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-132063" y="2723356"/>
              <a:ext cx="300038" cy="300038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/>
            </a:p>
          </p:txBody>
        </p:sp>
        <p:sp>
          <p:nvSpPr>
            <p:cNvPr id="11" name="Right Triangle 10"/>
            <p:cNvSpPr/>
            <p:nvPr/>
          </p:nvSpPr>
          <p:spPr>
            <a:xfrm flipH="1" flipV="1">
              <a:off x="253307" y="1499394"/>
              <a:ext cx="3419856" cy="2747962"/>
            </a:xfrm>
            <a:prstGeom prst="rtTriangl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/>
            </a:p>
          </p:txBody>
        </p:sp>
      </p:grpSp>
      <p:sp>
        <p:nvSpPr>
          <p:cNvPr id="7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6776936" y="2018629"/>
            <a:ext cx="4368176" cy="350996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0" rIns="0" bIns="274320" anchor="b"/>
          <a:lstStyle>
            <a:lvl1pPr algn="ctr" rtl="0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97019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20000" decel="4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ic08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-12699"/>
            <a:ext cx="12191999" cy="3644900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0443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Pic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516467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2667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352800" y="985788"/>
            <a:ext cx="54864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4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404028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7" grpId="0" build="p">
        <p:tmplLst>
          <p:tmpl lvl="1">
            <p:tnLst>
              <p:par>
                <p:cTn presetID="2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Pic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/>
          <p:nvPr userDrawn="1"/>
        </p:nvGrpSpPr>
        <p:grpSpPr>
          <a:xfrm>
            <a:off x="0" y="1483000"/>
            <a:ext cx="2438400" cy="2243000"/>
            <a:chOff x="4750079" y="1706835"/>
            <a:chExt cx="1785974" cy="1044090"/>
          </a:xfrm>
        </p:grpSpPr>
        <p:sp>
          <p:nvSpPr>
            <p:cNvPr id="20" name="Rectangle 19"/>
            <p:cNvSpPr/>
            <p:nvPr/>
          </p:nvSpPr>
          <p:spPr>
            <a:xfrm>
              <a:off x="4750079" y="1747885"/>
              <a:ext cx="1785974" cy="10030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750079" y="1706835"/>
              <a:ext cx="1785974" cy="10030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3" name="Group 22"/>
          <p:cNvGrpSpPr/>
          <p:nvPr userDrawn="1"/>
        </p:nvGrpSpPr>
        <p:grpSpPr>
          <a:xfrm>
            <a:off x="4876800" y="1483000"/>
            <a:ext cx="2438400" cy="2243000"/>
            <a:chOff x="4750079" y="1706835"/>
            <a:chExt cx="1785974" cy="1044090"/>
          </a:xfrm>
        </p:grpSpPr>
        <p:sp>
          <p:nvSpPr>
            <p:cNvPr id="24" name="Rectangle 23"/>
            <p:cNvSpPr/>
            <p:nvPr/>
          </p:nvSpPr>
          <p:spPr>
            <a:xfrm>
              <a:off x="4750079" y="1747885"/>
              <a:ext cx="1785974" cy="100304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750079" y="1706835"/>
              <a:ext cx="1785974" cy="10030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4" name="Group 22"/>
          <p:cNvGrpSpPr/>
          <p:nvPr userDrawn="1"/>
        </p:nvGrpSpPr>
        <p:grpSpPr>
          <a:xfrm>
            <a:off x="9753600" y="1483000"/>
            <a:ext cx="2438400" cy="2243000"/>
            <a:chOff x="4750079" y="1706835"/>
            <a:chExt cx="1785974" cy="1044090"/>
          </a:xfrm>
        </p:grpSpPr>
        <p:sp>
          <p:nvSpPr>
            <p:cNvPr id="43" name="Rectangle 42"/>
            <p:cNvSpPr/>
            <p:nvPr/>
          </p:nvSpPr>
          <p:spPr>
            <a:xfrm>
              <a:off x="4750079" y="1747885"/>
              <a:ext cx="1785974" cy="100304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750079" y="1706835"/>
              <a:ext cx="1785974" cy="10030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5" name="Group 22"/>
          <p:cNvGrpSpPr/>
          <p:nvPr userDrawn="1"/>
        </p:nvGrpSpPr>
        <p:grpSpPr>
          <a:xfrm>
            <a:off x="7315200" y="3726000"/>
            <a:ext cx="2438400" cy="2243000"/>
            <a:chOff x="4750079" y="1706835"/>
            <a:chExt cx="1785974" cy="1044090"/>
          </a:xfrm>
        </p:grpSpPr>
        <p:sp>
          <p:nvSpPr>
            <p:cNvPr id="68" name="Rectangle 67"/>
            <p:cNvSpPr/>
            <p:nvPr/>
          </p:nvSpPr>
          <p:spPr>
            <a:xfrm>
              <a:off x="4750079" y="1747885"/>
              <a:ext cx="1785974" cy="100304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750079" y="1706835"/>
              <a:ext cx="1785974" cy="10030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6" name="Group 22"/>
          <p:cNvGrpSpPr/>
          <p:nvPr userDrawn="1"/>
        </p:nvGrpSpPr>
        <p:grpSpPr>
          <a:xfrm>
            <a:off x="2438400" y="3726000"/>
            <a:ext cx="2438400" cy="2243000"/>
            <a:chOff x="4750079" y="1706835"/>
            <a:chExt cx="1785974" cy="1044090"/>
          </a:xfrm>
        </p:grpSpPr>
        <p:sp>
          <p:nvSpPr>
            <p:cNvPr id="66" name="Rectangle 65"/>
            <p:cNvSpPr/>
            <p:nvPr/>
          </p:nvSpPr>
          <p:spPr>
            <a:xfrm>
              <a:off x="4750079" y="1747885"/>
              <a:ext cx="1785974" cy="100304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750079" y="1706835"/>
              <a:ext cx="1785974" cy="10030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74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2438400" y="1483000"/>
            <a:ext cx="2438400" cy="2243000"/>
          </a:xfrm>
          <a:prstGeom prst="rect">
            <a:avLst/>
          </a:prstGeom>
          <a:ln>
            <a:noFill/>
          </a:ln>
        </p:spPr>
        <p:txBody>
          <a:bodyPr bIns="274320" anchor="b"/>
          <a:lstStyle>
            <a:lvl1pPr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5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7315200" y="1483000"/>
            <a:ext cx="2438400" cy="2243000"/>
          </a:xfrm>
          <a:prstGeom prst="rect">
            <a:avLst/>
          </a:prstGeom>
          <a:ln>
            <a:noFill/>
          </a:ln>
        </p:spPr>
        <p:txBody>
          <a:bodyPr bIns="274320" anchor="b"/>
          <a:lstStyle>
            <a:lvl1pPr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6" name="Picture Placeholder 7"/>
          <p:cNvSpPr>
            <a:spLocks noGrp="1"/>
          </p:cNvSpPr>
          <p:nvPr>
            <p:ph type="pic" sz="quarter" idx="18" hasCustomPrompt="1"/>
          </p:nvPr>
        </p:nvSpPr>
        <p:spPr>
          <a:xfrm>
            <a:off x="0" y="3726000"/>
            <a:ext cx="2438400" cy="2243000"/>
          </a:xfrm>
          <a:prstGeom prst="rect">
            <a:avLst/>
          </a:prstGeom>
          <a:ln>
            <a:noFill/>
          </a:ln>
        </p:spPr>
        <p:txBody>
          <a:bodyPr bIns="274320" anchor="b"/>
          <a:lstStyle>
            <a:lvl1pPr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7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4876800" y="3726000"/>
            <a:ext cx="2438400" cy="2243000"/>
          </a:xfrm>
          <a:prstGeom prst="rect">
            <a:avLst/>
          </a:prstGeom>
          <a:ln>
            <a:noFill/>
          </a:ln>
        </p:spPr>
        <p:txBody>
          <a:bodyPr bIns="274320" anchor="b"/>
          <a:lstStyle>
            <a:lvl1pPr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8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9732043" y="3726000"/>
            <a:ext cx="2438400" cy="2243000"/>
          </a:xfrm>
          <a:prstGeom prst="rect">
            <a:avLst/>
          </a:prstGeom>
          <a:ln>
            <a:noFill/>
          </a:ln>
        </p:spPr>
        <p:txBody>
          <a:bodyPr bIns="274320" anchor="b"/>
          <a:lstStyle>
            <a:lvl1pPr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79" name="Text Placeholder 3"/>
          <p:cNvSpPr>
            <a:spLocks noGrp="1"/>
          </p:cNvSpPr>
          <p:nvPr>
            <p:ph type="body" sz="half" idx="21"/>
          </p:nvPr>
        </p:nvSpPr>
        <p:spPr>
          <a:xfrm>
            <a:off x="158755" y="2104481"/>
            <a:ext cx="2084508" cy="1278776"/>
          </a:xfrm>
          <a:prstGeom prst="rect">
            <a:avLst/>
          </a:prstGeom>
        </p:spPr>
        <p:txBody>
          <a:bodyPr wrap="none" lIns="0" tIns="0" rIns="0" bIns="0" anchor="t">
            <a:noAutofit/>
          </a:bodyPr>
          <a:lstStyle>
            <a:lvl1pPr marL="0" indent="0" algn="ctr">
              <a:buNone/>
              <a:defRPr sz="1467" b="0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0" name="Text Placeholder 3"/>
          <p:cNvSpPr>
            <a:spLocks noGrp="1"/>
          </p:cNvSpPr>
          <p:nvPr>
            <p:ph type="body" sz="half" idx="22"/>
          </p:nvPr>
        </p:nvSpPr>
        <p:spPr>
          <a:xfrm>
            <a:off x="151729" y="1804479"/>
            <a:ext cx="2090344" cy="2570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half" idx="23"/>
          </p:nvPr>
        </p:nvSpPr>
        <p:spPr>
          <a:xfrm>
            <a:off x="2603101" y="4410436"/>
            <a:ext cx="2084508" cy="1278776"/>
          </a:xfrm>
          <a:prstGeom prst="rect">
            <a:avLst/>
          </a:prstGeom>
        </p:spPr>
        <p:txBody>
          <a:bodyPr wrap="none" lIns="0" tIns="0" rIns="0" bIns="0" anchor="t">
            <a:noAutofit/>
          </a:bodyPr>
          <a:lstStyle>
            <a:lvl1pPr marL="0" indent="0" algn="ctr">
              <a:buNone/>
              <a:defRPr sz="1467" b="0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2" name="Text Placeholder 3"/>
          <p:cNvSpPr>
            <a:spLocks noGrp="1"/>
          </p:cNvSpPr>
          <p:nvPr>
            <p:ph type="body" sz="half" idx="24"/>
          </p:nvPr>
        </p:nvSpPr>
        <p:spPr>
          <a:xfrm>
            <a:off x="2596075" y="4110433"/>
            <a:ext cx="2090344" cy="2570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83" name="Text Placeholder 3"/>
          <p:cNvSpPr>
            <a:spLocks noGrp="1"/>
          </p:cNvSpPr>
          <p:nvPr>
            <p:ph type="body" sz="half" idx="25"/>
          </p:nvPr>
        </p:nvSpPr>
        <p:spPr>
          <a:xfrm>
            <a:off x="5054334" y="2104481"/>
            <a:ext cx="2084508" cy="1278776"/>
          </a:xfrm>
          <a:prstGeom prst="rect">
            <a:avLst/>
          </a:prstGeom>
        </p:spPr>
        <p:txBody>
          <a:bodyPr wrap="none" lIns="0" tIns="0" rIns="0" bIns="0" anchor="t">
            <a:noAutofit/>
          </a:bodyPr>
          <a:lstStyle>
            <a:lvl1pPr marL="0" indent="0" algn="ctr">
              <a:buNone/>
              <a:defRPr sz="1467" b="0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4" name="Text Placeholder 3"/>
          <p:cNvSpPr>
            <a:spLocks noGrp="1"/>
          </p:cNvSpPr>
          <p:nvPr>
            <p:ph type="body" sz="half" idx="26"/>
          </p:nvPr>
        </p:nvSpPr>
        <p:spPr>
          <a:xfrm>
            <a:off x="5047308" y="1804479"/>
            <a:ext cx="2090344" cy="2570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85" name="Text Placeholder 3"/>
          <p:cNvSpPr>
            <a:spLocks noGrp="1"/>
          </p:cNvSpPr>
          <p:nvPr>
            <p:ph type="body" sz="half" idx="27"/>
          </p:nvPr>
        </p:nvSpPr>
        <p:spPr>
          <a:xfrm>
            <a:off x="7485709" y="4410436"/>
            <a:ext cx="2084508" cy="1278776"/>
          </a:xfrm>
          <a:prstGeom prst="rect">
            <a:avLst/>
          </a:prstGeom>
        </p:spPr>
        <p:txBody>
          <a:bodyPr wrap="none" lIns="0" tIns="0" rIns="0" bIns="0" anchor="t">
            <a:noAutofit/>
          </a:bodyPr>
          <a:lstStyle>
            <a:lvl1pPr marL="0" indent="0" algn="ctr">
              <a:buNone/>
              <a:defRPr sz="1467" b="0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6" name="Text Placeholder 3"/>
          <p:cNvSpPr>
            <a:spLocks noGrp="1"/>
          </p:cNvSpPr>
          <p:nvPr>
            <p:ph type="body" sz="half" idx="28"/>
          </p:nvPr>
        </p:nvSpPr>
        <p:spPr>
          <a:xfrm>
            <a:off x="7478683" y="4110433"/>
            <a:ext cx="2090344" cy="2570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87" name="Text Placeholder 3"/>
          <p:cNvSpPr>
            <a:spLocks noGrp="1"/>
          </p:cNvSpPr>
          <p:nvPr>
            <p:ph type="body" sz="half" idx="29"/>
          </p:nvPr>
        </p:nvSpPr>
        <p:spPr>
          <a:xfrm>
            <a:off x="9955626" y="2104481"/>
            <a:ext cx="2084508" cy="1278776"/>
          </a:xfrm>
          <a:prstGeom prst="rect">
            <a:avLst/>
          </a:prstGeom>
        </p:spPr>
        <p:txBody>
          <a:bodyPr wrap="none" lIns="0" tIns="0" rIns="0" bIns="0" anchor="t">
            <a:noAutofit/>
          </a:bodyPr>
          <a:lstStyle>
            <a:lvl1pPr marL="0" indent="0" algn="ctr">
              <a:buNone/>
              <a:defRPr sz="1467" b="0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8" name="Text Placeholder 3"/>
          <p:cNvSpPr>
            <a:spLocks noGrp="1"/>
          </p:cNvSpPr>
          <p:nvPr>
            <p:ph type="body" sz="half" idx="30"/>
          </p:nvPr>
        </p:nvSpPr>
        <p:spPr>
          <a:xfrm>
            <a:off x="9948600" y="1804479"/>
            <a:ext cx="2090344" cy="2570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38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482600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32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352800" y="951922"/>
            <a:ext cx="54864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24203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/>
      <p:bldP spid="76" grpId="0"/>
      <p:bldP spid="77" grpId="0"/>
      <p:bldP spid="78" grpId="0"/>
      <p:bldP spid="79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7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0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8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1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8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2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8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3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4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8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5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8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6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8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7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8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8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8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/>
      <p:bldP spid="3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Pic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3022333" y="1764900"/>
            <a:ext cx="2743200" cy="4317467"/>
          </a:xfrm>
          <a:prstGeom prst="rect">
            <a:avLst/>
          </a:prstGeom>
          <a:noFill/>
          <a:ln w="19050">
            <a:noFill/>
          </a:ln>
        </p:spPr>
        <p:txBody>
          <a:bodyPr tIns="0" bIns="182880" anchor="b"/>
          <a:lstStyle>
            <a:lvl1pPr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Image Holder</a:t>
            </a:r>
          </a:p>
        </p:txBody>
      </p:sp>
      <p:sp>
        <p:nvSpPr>
          <p:cNvPr id="22" name="Rectangle 21"/>
          <p:cNvSpPr/>
          <p:nvPr userDrawn="1"/>
        </p:nvSpPr>
        <p:spPr>
          <a:xfrm>
            <a:off x="5771229" y="1764367"/>
            <a:ext cx="6420771" cy="1041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5791201" y="2856567"/>
            <a:ext cx="6400799" cy="1041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5791201" y="3948767"/>
            <a:ext cx="6400799" cy="1041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6" name="Rectangle 25"/>
          <p:cNvSpPr/>
          <p:nvPr userDrawn="1"/>
        </p:nvSpPr>
        <p:spPr>
          <a:xfrm>
            <a:off x="5791201" y="5040967"/>
            <a:ext cx="6400799" cy="1041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7" name="Freeform 62"/>
          <p:cNvSpPr>
            <a:spLocks noChangeAspect="1" noEditPoints="1"/>
          </p:cNvSpPr>
          <p:nvPr userDrawn="1"/>
        </p:nvSpPr>
        <p:spPr bwMode="auto">
          <a:xfrm>
            <a:off x="6067611" y="2079703"/>
            <a:ext cx="480624" cy="484467"/>
          </a:xfrm>
          <a:custGeom>
            <a:avLst/>
            <a:gdLst/>
            <a:ahLst/>
            <a:cxnLst>
              <a:cxn ang="0">
                <a:pos x="58" y="33"/>
              </a:cxn>
              <a:cxn ang="0">
                <a:pos x="57" y="34"/>
              </a:cxn>
              <a:cxn ang="0">
                <a:pos x="50" y="35"/>
              </a:cxn>
              <a:cxn ang="0">
                <a:pos x="49" y="39"/>
              </a:cxn>
              <a:cxn ang="0">
                <a:pos x="53" y="44"/>
              </a:cxn>
              <a:cxn ang="0">
                <a:pos x="53" y="45"/>
              </a:cxn>
              <a:cxn ang="0">
                <a:pos x="53" y="46"/>
              </a:cxn>
              <a:cxn ang="0">
                <a:pos x="45" y="53"/>
              </a:cxn>
              <a:cxn ang="0">
                <a:pos x="44" y="52"/>
              </a:cxn>
              <a:cxn ang="0">
                <a:pos x="39" y="48"/>
              </a:cxn>
              <a:cxn ang="0">
                <a:pos x="36" y="50"/>
              </a:cxn>
              <a:cxn ang="0">
                <a:pos x="34" y="57"/>
              </a:cxn>
              <a:cxn ang="0">
                <a:pos x="33" y="58"/>
              </a:cxn>
              <a:cxn ang="0">
                <a:pos x="25" y="58"/>
              </a:cxn>
              <a:cxn ang="0">
                <a:pos x="23" y="57"/>
              </a:cxn>
              <a:cxn ang="0">
                <a:pos x="22" y="50"/>
              </a:cxn>
              <a:cxn ang="0">
                <a:pos x="19" y="48"/>
              </a:cxn>
              <a:cxn ang="0">
                <a:pos x="14" y="52"/>
              </a:cxn>
              <a:cxn ang="0">
                <a:pos x="13" y="53"/>
              </a:cxn>
              <a:cxn ang="0">
                <a:pos x="12" y="52"/>
              </a:cxn>
              <a:cxn ang="0">
                <a:pos x="5" y="46"/>
              </a:cxn>
              <a:cxn ang="0">
                <a:pos x="5" y="45"/>
              </a:cxn>
              <a:cxn ang="0">
                <a:pos x="5" y="44"/>
              </a:cxn>
              <a:cxn ang="0">
                <a:pos x="9" y="39"/>
              </a:cxn>
              <a:cxn ang="0">
                <a:pos x="8" y="35"/>
              </a:cxn>
              <a:cxn ang="0">
                <a:pos x="1" y="34"/>
              </a:cxn>
              <a:cxn ang="0">
                <a:pos x="0" y="33"/>
              </a:cxn>
              <a:cxn ang="0">
                <a:pos x="0" y="24"/>
              </a:cxn>
              <a:cxn ang="0">
                <a:pos x="1" y="23"/>
              </a:cxn>
              <a:cxn ang="0">
                <a:pos x="8" y="22"/>
              </a:cxn>
              <a:cxn ang="0">
                <a:pos x="9" y="18"/>
              </a:cxn>
              <a:cxn ang="0">
                <a:pos x="5" y="13"/>
              </a:cxn>
              <a:cxn ang="0">
                <a:pos x="5" y="12"/>
              </a:cxn>
              <a:cxn ang="0">
                <a:pos x="5" y="11"/>
              </a:cxn>
              <a:cxn ang="0">
                <a:pos x="13" y="5"/>
              </a:cxn>
              <a:cxn ang="0">
                <a:pos x="14" y="5"/>
              </a:cxn>
              <a:cxn ang="0">
                <a:pos x="19" y="9"/>
              </a:cxn>
              <a:cxn ang="0">
                <a:pos x="22" y="8"/>
              </a:cxn>
              <a:cxn ang="0">
                <a:pos x="23" y="1"/>
              </a:cxn>
              <a:cxn ang="0">
                <a:pos x="25" y="0"/>
              </a:cxn>
              <a:cxn ang="0">
                <a:pos x="33" y="0"/>
              </a:cxn>
              <a:cxn ang="0">
                <a:pos x="34" y="1"/>
              </a:cxn>
              <a:cxn ang="0">
                <a:pos x="36" y="8"/>
              </a:cxn>
              <a:cxn ang="0">
                <a:pos x="39" y="9"/>
              </a:cxn>
              <a:cxn ang="0">
                <a:pos x="44" y="5"/>
              </a:cxn>
              <a:cxn ang="0">
                <a:pos x="45" y="5"/>
              </a:cxn>
              <a:cxn ang="0">
                <a:pos x="46" y="5"/>
              </a:cxn>
              <a:cxn ang="0">
                <a:pos x="52" y="12"/>
              </a:cxn>
              <a:cxn ang="0">
                <a:pos x="53" y="12"/>
              </a:cxn>
              <a:cxn ang="0">
                <a:pos x="52" y="13"/>
              </a:cxn>
              <a:cxn ang="0">
                <a:pos x="48" y="18"/>
              </a:cxn>
              <a:cxn ang="0">
                <a:pos x="50" y="22"/>
              </a:cxn>
              <a:cxn ang="0">
                <a:pos x="57" y="23"/>
              </a:cxn>
              <a:cxn ang="0">
                <a:pos x="58" y="25"/>
              </a:cxn>
              <a:cxn ang="0">
                <a:pos x="58" y="33"/>
              </a:cxn>
              <a:cxn ang="0">
                <a:pos x="29" y="19"/>
              </a:cxn>
              <a:cxn ang="0">
                <a:pos x="19" y="29"/>
              </a:cxn>
              <a:cxn ang="0">
                <a:pos x="29" y="38"/>
              </a:cxn>
              <a:cxn ang="0">
                <a:pos x="39" y="29"/>
              </a:cxn>
              <a:cxn ang="0">
                <a:pos x="29" y="19"/>
              </a:cxn>
            </a:cxnLst>
            <a:rect l="0" t="0" r="r" b="b"/>
            <a:pathLst>
              <a:path w="58" h="58">
                <a:moveTo>
                  <a:pt x="58" y="33"/>
                </a:moveTo>
                <a:cubicBezTo>
                  <a:pt x="58" y="34"/>
                  <a:pt x="58" y="34"/>
                  <a:pt x="57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7"/>
                  <a:pt x="49" y="38"/>
                  <a:pt x="49" y="39"/>
                </a:cubicBezTo>
                <a:cubicBezTo>
                  <a:pt x="50" y="41"/>
                  <a:pt x="51" y="42"/>
                  <a:pt x="53" y="44"/>
                </a:cubicBezTo>
                <a:cubicBezTo>
                  <a:pt x="53" y="44"/>
                  <a:pt x="53" y="45"/>
                  <a:pt x="53" y="45"/>
                </a:cubicBezTo>
                <a:cubicBezTo>
                  <a:pt x="53" y="45"/>
                  <a:pt x="53" y="46"/>
                  <a:pt x="53" y="46"/>
                </a:cubicBezTo>
                <a:cubicBezTo>
                  <a:pt x="52" y="47"/>
                  <a:pt x="47" y="53"/>
                  <a:pt x="45" y="53"/>
                </a:cubicBezTo>
                <a:cubicBezTo>
                  <a:pt x="45" y="53"/>
                  <a:pt x="45" y="53"/>
                  <a:pt x="44" y="52"/>
                </a:cubicBezTo>
                <a:cubicBezTo>
                  <a:pt x="39" y="48"/>
                  <a:pt x="39" y="48"/>
                  <a:pt x="39" y="48"/>
                </a:cubicBezTo>
                <a:cubicBezTo>
                  <a:pt x="38" y="49"/>
                  <a:pt x="37" y="49"/>
                  <a:pt x="36" y="50"/>
                </a:cubicBezTo>
                <a:cubicBezTo>
                  <a:pt x="35" y="52"/>
                  <a:pt x="35" y="55"/>
                  <a:pt x="34" y="57"/>
                </a:cubicBezTo>
                <a:cubicBezTo>
                  <a:pt x="34" y="57"/>
                  <a:pt x="34" y="58"/>
                  <a:pt x="33" y="58"/>
                </a:cubicBezTo>
                <a:cubicBezTo>
                  <a:pt x="25" y="58"/>
                  <a:pt x="25" y="58"/>
                  <a:pt x="25" y="58"/>
                </a:cubicBezTo>
                <a:cubicBezTo>
                  <a:pt x="24" y="58"/>
                  <a:pt x="23" y="57"/>
                  <a:pt x="23" y="57"/>
                </a:cubicBezTo>
                <a:cubicBezTo>
                  <a:pt x="22" y="50"/>
                  <a:pt x="22" y="50"/>
                  <a:pt x="22" y="50"/>
                </a:cubicBezTo>
                <a:cubicBezTo>
                  <a:pt x="21" y="49"/>
                  <a:pt x="20" y="49"/>
                  <a:pt x="19" y="48"/>
                </a:cubicBezTo>
                <a:cubicBezTo>
                  <a:pt x="14" y="52"/>
                  <a:pt x="14" y="52"/>
                  <a:pt x="14" y="52"/>
                </a:cubicBezTo>
                <a:cubicBezTo>
                  <a:pt x="13" y="53"/>
                  <a:pt x="13" y="53"/>
                  <a:pt x="13" y="53"/>
                </a:cubicBezTo>
                <a:cubicBezTo>
                  <a:pt x="12" y="53"/>
                  <a:pt x="12" y="53"/>
                  <a:pt x="12" y="52"/>
                </a:cubicBezTo>
                <a:cubicBezTo>
                  <a:pt x="10" y="50"/>
                  <a:pt x="7" y="48"/>
                  <a:pt x="5" y="46"/>
                </a:cubicBezTo>
                <a:cubicBezTo>
                  <a:pt x="5" y="46"/>
                  <a:pt x="5" y="45"/>
                  <a:pt x="5" y="45"/>
                </a:cubicBezTo>
                <a:cubicBezTo>
                  <a:pt x="5" y="45"/>
                  <a:pt x="5" y="44"/>
                  <a:pt x="5" y="44"/>
                </a:cubicBezTo>
                <a:cubicBezTo>
                  <a:pt x="7" y="42"/>
                  <a:pt x="8" y="41"/>
                  <a:pt x="9" y="39"/>
                </a:cubicBezTo>
                <a:cubicBezTo>
                  <a:pt x="9" y="38"/>
                  <a:pt x="8" y="37"/>
                  <a:pt x="8" y="35"/>
                </a:cubicBezTo>
                <a:cubicBezTo>
                  <a:pt x="1" y="34"/>
                  <a:pt x="1" y="34"/>
                  <a:pt x="1" y="34"/>
                </a:cubicBezTo>
                <a:cubicBezTo>
                  <a:pt x="0" y="34"/>
                  <a:pt x="0" y="33"/>
                  <a:pt x="0" y="3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1" y="23"/>
                </a:cubicBezTo>
                <a:cubicBezTo>
                  <a:pt x="8" y="22"/>
                  <a:pt x="8" y="22"/>
                  <a:pt x="8" y="22"/>
                </a:cubicBezTo>
                <a:cubicBezTo>
                  <a:pt x="8" y="21"/>
                  <a:pt x="9" y="20"/>
                  <a:pt x="9" y="18"/>
                </a:cubicBezTo>
                <a:cubicBezTo>
                  <a:pt x="8" y="17"/>
                  <a:pt x="7" y="15"/>
                  <a:pt x="5" y="13"/>
                </a:cubicBezTo>
                <a:cubicBezTo>
                  <a:pt x="5" y="13"/>
                  <a:pt x="5" y="13"/>
                  <a:pt x="5" y="12"/>
                </a:cubicBezTo>
                <a:cubicBezTo>
                  <a:pt x="5" y="12"/>
                  <a:pt x="5" y="12"/>
                  <a:pt x="5" y="11"/>
                </a:cubicBezTo>
                <a:cubicBezTo>
                  <a:pt x="6" y="10"/>
                  <a:pt x="11" y="5"/>
                  <a:pt x="13" y="5"/>
                </a:cubicBezTo>
                <a:cubicBezTo>
                  <a:pt x="13" y="5"/>
                  <a:pt x="13" y="5"/>
                  <a:pt x="14" y="5"/>
                </a:cubicBezTo>
                <a:cubicBezTo>
                  <a:pt x="19" y="9"/>
                  <a:pt x="19" y="9"/>
                  <a:pt x="19" y="9"/>
                </a:cubicBezTo>
                <a:cubicBezTo>
                  <a:pt x="20" y="9"/>
                  <a:pt x="21" y="8"/>
                  <a:pt x="22" y="8"/>
                </a:cubicBezTo>
                <a:cubicBezTo>
                  <a:pt x="22" y="5"/>
                  <a:pt x="23" y="3"/>
                  <a:pt x="23" y="1"/>
                </a:cubicBezTo>
                <a:cubicBezTo>
                  <a:pt x="23" y="0"/>
                  <a:pt x="24" y="0"/>
                  <a:pt x="25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4" y="0"/>
                  <a:pt x="34" y="0"/>
                  <a:pt x="34" y="1"/>
                </a:cubicBezTo>
                <a:cubicBezTo>
                  <a:pt x="36" y="8"/>
                  <a:pt x="36" y="8"/>
                  <a:pt x="36" y="8"/>
                </a:cubicBezTo>
                <a:cubicBezTo>
                  <a:pt x="37" y="8"/>
                  <a:pt x="38" y="9"/>
                  <a:pt x="39" y="9"/>
                </a:cubicBezTo>
                <a:cubicBezTo>
                  <a:pt x="44" y="5"/>
                  <a:pt x="44" y="5"/>
                  <a:pt x="44" y="5"/>
                </a:cubicBezTo>
                <a:cubicBezTo>
                  <a:pt x="45" y="5"/>
                  <a:pt x="45" y="5"/>
                  <a:pt x="45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8" y="7"/>
                  <a:pt x="51" y="9"/>
                  <a:pt x="52" y="12"/>
                </a:cubicBezTo>
                <a:cubicBezTo>
                  <a:pt x="53" y="12"/>
                  <a:pt x="53" y="12"/>
                  <a:pt x="53" y="12"/>
                </a:cubicBezTo>
                <a:cubicBezTo>
                  <a:pt x="53" y="13"/>
                  <a:pt x="53" y="13"/>
                  <a:pt x="52" y="13"/>
                </a:cubicBezTo>
                <a:cubicBezTo>
                  <a:pt x="51" y="15"/>
                  <a:pt x="50" y="17"/>
                  <a:pt x="48" y="18"/>
                </a:cubicBezTo>
                <a:cubicBezTo>
                  <a:pt x="49" y="20"/>
                  <a:pt x="50" y="21"/>
                  <a:pt x="50" y="22"/>
                </a:cubicBezTo>
                <a:cubicBezTo>
                  <a:pt x="57" y="23"/>
                  <a:pt x="57" y="23"/>
                  <a:pt x="57" y="23"/>
                </a:cubicBezTo>
                <a:cubicBezTo>
                  <a:pt x="58" y="23"/>
                  <a:pt x="58" y="24"/>
                  <a:pt x="58" y="25"/>
                </a:cubicBezTo>
                <a:lnTo>
                  <a:pt x="58" y="33"/>
                </a:lnTo>
                <a:close/>
                <a:moveTo>
                  <a:pt x="29" y="19"/>
                </a:moveTo>
                <a:cubicBezTo>
                  <a:pt x="24" y="19"/>
                  <a:pt x="19" y="23"/>
                  <a:pt x="19" y="29"/>
                </a:cubicBezTo>
                <a:cubicBezTo>
                  <a:pt x="19" y="34"/>
                  <a:pt x="24" y="38"/>
                  <a:pt x="29" y="38"/>
                </a:cubicBezTo>
                <a:cubicBezTo>
                  <a:pt x="34" y="38"/>
                  <a:pt x="39" y="34"/>
                  <a:pt x="39" y="29"/>
                </a:cubicBezTo>
                <a:cubicBezTo>
                  <a:pt x="39" y="23"/>
                  <a:pt x="34" y="19"/>
                  <a:pt x="29" y="1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4" name="Freeform 245"/>
          <p:cNvSpPr>
            <a:spLocks noChangeAspect="1"/>
          </p:cNvSpPr>
          <p:nvPr userDrawn="1"/>
        </p:nvSpPr>
        <p:spPr bwMode="auto">
          <a:xfrm>
            <a:off x="6073948" y="3143292"/>
            <a:ext cx="467949" cy="467949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7" name="Freeform 132"/>
          <p:cNvSpPr>
            <a:spLocks noChangeAspect="1" noEditPoints="1"/>
          </p:cNvSpPr>
          <p:nvPr userDrawn="1"/>
        </p:nvSpPr>
        <p:spPr bwMode="auto">
          <a:xfrm>
            <a:off x="6050345" y="4223089"/>
            <a:ext cx="515155" cy="492755"/>
          </a:xfrm>
          <a:custGeom>
            <a:avLst/>
            <a:gdLst/>
            <a:ahLst/>
            <a:cxnLst>
              <a:cxn ang="0">
                <a:pos x="62" y="31"/>
              </a:cxn>
              <a:cxn ang="0">
                <a:pos x="62" y="31"/>
              </a:cxn>
              <a:cxn ang="0">
                <a:pos x="54" y="27"/>
              </a:cxn>
              <a:cxn ang="0">
                <a:pos x="45" y="33"/>
              </a:cxn>
              <a:cxn ang="0">
                <a:pos x="44" y="35"/>
              </a:cxn>
              <a:cxn ang="0">
                <a:pos x="43" y="35"/>
              </a:cxn>
              <a:cxn ang="0">
                <a:pos x="42" y="35"/>
              </a:cxn>
              <a:cxn ang="0">
                <a:pos x="41" y="33"/>
              </a:cxn>
              <a:cxn ang="0">
                <a:pos x="32" y="27"/>
              </a:cxn>
              <a:cxn ang="0">
                <a:pos x="23" y="33"/>
              </a:cxn>
              <a:cxn ang="0">
                <a:pos x="22" y="35"/>
              </a:cxn>
              <a:cxn ang="0">
                <a:pos x="21" y="35"/>
              </a:cxn>
              <a:cxn ang="0">
                <a:pos x="20" y="35"/>
              </a:cxn>
              <a:cxn ang="0">
                <a:pos x="19" y="33"/>
              </a:cxn>
              <a:cxn ang="0">
                <a:pos x="10" y="27"/>
              </a:cxn>
              <a:cxn ang="0">
                <a:pos x="3" y="31"/>
              </a:cxn>
              <a:cxn ang="0">
                <a:pos x="2" y="31"/>
              </a:cxn>
              <a:cxn ang="0">
                <a:pos x="0" y="30"/>
              </a:cxn>
              <a:cxn ang="0">
                <a:pos x="0" y="30"/>
              </a:cxn>
              <a:cxn ang="0">
                <a:pos x="32" y="7"/>
              </a:cxn>
              <a:cxn ang="0">
                <a:pos x="64" y="30"/>
              </a:cxn>
              <a:cxn ang="0">
                <a:pos x="64" y="30"/>
              </a:cxn>
              <a:cxn ang="0">
                <a:pos x="62" y="31"/>
              </a:cxn>
              <a:cxn ang="0">
                <a:pos x="34" y="51"/>
              </a:cxn>
              <a:cxn ang="0">
                <a:pos x="25" y="61"/>
              </a:cxn>
              <a:cxn ang="0">
                <a:pos x="15" y="51"/>
              </a:cxn>
              <a:cxn ang="0">
                <a:pos x="17" y="49"/>
              </a:cxn>
              <a:cxn ang="0">
                <a:pos x="20" y="51"/>
              </a:cxn>
              <a:cxn ang="0">
                <a:pos x="25" y="56"/>
              </a:cxn>
              <a:cxn ang="0">
                <a:pos x="30" y="51"/>
              </a:cxn>
              <a:cxn ang="0">
                <a:pos x="30" y="29"/>
              </a:cxn>
              <a:cxn ang="0">
                <a:pos x="32" y="29"/>
              </a:cxn>
              <a:cxn ang="0">
                <a:pos x="34" y="29"/>
              </a:cxn>
              <a:cxn ang="0">
                <a:pos x="34" y="51"/>
              </a:cxn>
              <a:cxn ang="0">
                <a:pos x="34" y="6"/>
              </a:cxn>
              <a:cxn ang="0">
                <a:pos x="32" y="6"/>
              </a:cxn>
              <a:cxn ang="0">
                <a:pos x="30" y="6"/>
              </a:cxn>
              <a:cxn ang="0">
                <a:pos x="30" y="3"/>
              </a:cxn>
              <a:cxn ang="0">
                <a:pos x="32" y="0"/>
              </a:cxn>
              <a:cxn ang="0">
                <a:pos x="34" y="3"/>
              </a:cxn>
              <a:cxn ang="0">
                <a:pos x="34" y="6"/>
              </a:cxn>
            </a:cxnLst>
            <a:rect l="0" t="0" r="r" b="b"/>
            <a:pathLst>
              <a:path w="64" h="61">
                <a:moveTo>
                  <a:pt x="62" y="31"/>
                </a:moveTo>
                <a:cubicBezTo>
                  <a:pt x="62" y="31"/>
                  <a:pt x="62" y="31"/>
                  <a:pt x="62" y="31"/>
                </a:cubicBezTo>
                <a:cubicBezTo>
                  <a:pt x="59" y="29"/>
                  <a:pt x="57" y="27"/>
                  <a:pt x="54" y="27"/>
                </a:cubicBezTo>
                <a:cubicBezTo>
                  <a:pt x="51" y="27"/>
                  <a:pt x="47" y="30"/>
                  <a:pt x="45" y="33"/>
                </a:cubicBezTo>
                <a:cubicBezTo>
                  <a:pt x="45" y="33"/>
                  <a:pt x="45" y="34"/>
                  <a:pt x="44" y="35"/>
                </a:cubicBezTo>
                <a:cubicBezTo>
                  <a:pt x="44" y="35"/>
                  <a:pt x="44" y="35"/>
                  <a:pt x="43" y="35"/>
                </a:cubicBezTo>
                <a:cubicBezTo>
                  <a:pt x="43" y="35"/>
                  <a:pt x="42" y="35"/>
                  <a:pt x="42" y="35"/>
                </a:cubicBezTo>
                <a:cubicBezTo>
                  <a:pt x="42" y="34"/>
                  <a:pt x="41" y="33"/>
                  <a:pt x="41" y="33"/>
                </a:cubicBezTo>
                <a:cubicBezTo>
                  <a:pt x="39" y="30"/>
                  <a:pt x="36" y="27"/>
                  <a:pt x="32" y="27"/>
                </a:cubicBezTo>
                <a:cubicBezTo>
                  <a:pt x="28" y="27"/>
                  <a:pt x="25" y="30"/>
                  <a:pt x="23" y="33"/>
                </a:cubicBezTo>
                <a:cubicBezTo>
                  <a:pt x="23" y="33"/>
                  <a:pt x="22" y="34"/>
                  <a:pt x="22" y="35"/>
                </a:cubicBezTo>
                <a:cubicBezTo>
                  <a:pt x="22" y="35"/>
                  <a:pt x="22" y="35"/>
                  <a:pt x="21" y="35"/>
                </a:cubicBezTo>
                <a:cubicBezTo>
                  <a:pt x="20" y="35"/>
                  <a:pt x="20" y="35"/>
                  <a:pt x="20" y="35"/>
                </a:cubicBezTo>
                <a:cubicBezTo>
                  <a:pt x="19" y="34"/>
                  <a:pt x="19" y="33"/>
                  <a:pt x="19" y="33"/>
                </a:cubicBezTo>
                <a:cubicBezTo>
                  <a:pt x="17" y="30"/>
                  <a:pt x="14" y="27"/>
                  <a:pt x="10" y="27"/>
                </a:cubicBezTo>
                <a:cubicBezTo>
                  <a:pt x="7" y="27"/>
                  <a:pt x="5" y="29"/>
                  <a:pt x="3" y="31"/>
                </a:cubicBezTo>
                <a:cubicBezTo>
                  <a:pt x="2" y="31"/>
                  <a:pt x="2" y="31"/>
                  <a:pt x="2" y="31"/>
                </a:cubicBezTo>
                <a:cubicBezTo>
                  <a:pt x="1" y="31"/>
                  <a:pt x="0" y="31"/>
                  <a:pt x="0" y="30"/>
                </a:cubicBezTo>
                <a:cubicBezTo>
                  <a:pt x="0" y="30"/>
                  <a:pt x="0" y="30"/>
                  <a:pt x="0" y="30"/>
                </a:cubicBezTo>
                <a:cubicBezTo>
                  <a:pt x="4" y="16"/>
                  <a:pt x="18" y="7"/>
                  <a:pt x="32" y="7"/>
                </a:cubicBezTo>
                <a:cubicBezTo>
                  <a:pt x="46" y="7"/>
                  <a:pt x="60" y="16"/>
                  <a:pt x="64" y="30"/>
                </a:cubicBezTo>
                <a:cubicBezTo>
                  <a:pt x="64" y="30"/>
                  <a:pt x="64" y="30"/>
                  <a:pt x="64" y="30"/>
                </a:cubicBezTo>
                <a:cubicBezTo>
                  <a:pt x="64" y="31"/>
                  <a:pt x="63" y="31"/>
                  <a:pt x="62" y="31"/>
                </a:cubicBezTo>
                <a:close/>
                <a:moveTo>
                  <a:pt x="34" y="51"/>
                </a:moveTo>
                <a:cubicBezTo>
                  <a:pt x="34" y="56"/>
                  <a:pt x="30" y="61"/>
                  <a:pt x="25" y="61"/>
                </a:cubicBezTo>
                <a:cubicBezTo>
                  <a:pt x="19" y="61"/>
                  <a:pt x="15" y="56"/>
                  <a:pt x="15" y="51"/>
                </a:cubicBezTo>
                <a:cubicBezTo>
                  <a:pt x="15" y="50"/>
                  <a:pt x="16" y="49"/>
                  <a:pt x="17" y="49"/>
                </a:cubicBezTo>
                <a:cubicBezTo>
                  <a:pt x="19" y="49"/>
                  <a:pt x="20" y="50"/>
                  <a:pt x="20" y="51"/>
                </a:cubicBezTo>
                <a:cubicBezTo>
                  <a:pt x="20" y="54"/>
                  <a:pt x="22" y="56"/>
                  <a:pt x="25" y="56"/>
                </a:cubicBezTo>
                <a:cubicBezTo>
                  <a:pt x="27" y="56"/>
                  <a:pt x="30" y="54"/>
                  <a:pt x="30" y="51"/>
                </a:cubicBezTo>
                <a:cubicBezTo>
                  <a:pt x="30" y="29"/>
                  <a:pt x="30" y="29"/>
                  <a:pt x="30" y="29"/>
                </a:cubicBezTo>
                <a:cubicBezTo>
                  <a:pt x="30" y="29"/>
                  <a:pt x="31" y="29"/>
                  <a:pt x="32" y="29"/>
                </a:cubicBezTo>
                <a:cubicBezTo>
                  <a:pt x="33" y="29"/>
                  <a:pt x="34" y="29"/>
                  <a:pt x="34" y="29"/>
                </a:cubicBezTo>
                <a:lnTo>
                  <a:pt x="34" y="51"/>
                </a:lnTo>
                <a:close/>
                <a:moveTo>
                  <a:pt x="34" y="6"/>
                </a:moveTo>
                <a:cubicBezTo>
                  <a:pt x="34" y="6"/>
                  <a:pt x="33" y="6"/>
                  <a:pt x="32" y="6"/>
                </a:cubicBezTo>
                <a:cubicBezTo>
                  <a:pt x="31" y="6"/>
                  <a:pt x="30" y="6"/>
                  <a:pt x="30" y="6"/>
                </a:cubicBezTo>
                <a:cubicBezTo>
                  <a:pt x="30" y="3"/>
                  <a:pt x="30" y="3"/>
                  <a:pt x="30" y="3"/>
                </a:cubicBezTo>
                <a:cubicBezTo>
                  <a:pt x="30" y="1"/>
                  <a:pt x="31" y="0"/>
                  <a:pt x="32" y="0"/>
                </a:cubicBezTo>
                <a:cubicBezTo>
                  <a:pt x="33" y="0"/>
                  <a:pt x="34" y="1"/>
                  <a:pt x="34" y="3"/>
                </a:cubicBezTo>
                <a:lnTo>
                  <a:pt x="34" y="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8" name="Freeform 52"/>
          <p:cNvSpPr>
            <a:spLocks noEditPoints="1"/>
          </p:cNvSpPr>
          <p:nvPr userDrawn="1"/>
        </p:nvSpPr>
        <p:spPr bwMode="auto">
          <a:xfrm>
            <a:off x="6071834" y="5307667"/>
            <a:ext cx="472180" cy="508000"/>
          </a:xfrm>
          <a:custGeom>
            <a:avLst/>
            <a:gdLst/>
            <a:ahLst/>
            <a:cxnLst>
              <a:cxn ang="0">
                <a:pos x="67" y="67"/>
              </a:cxn>
              <a:cxn ang="0">
                <a:pos x="61" y="72"/>
              </a:cxn>
              <a:cxn ang="0">
                <a:pos x="5" y="72"/>
              </a:cxn>
              <a:cxn ang="0">
                <a:pos x="0" y="67"/>
              </a:cxn>
              <a:cxn ang="0">
                <a:pos x="0" y="16"/>
              </a:cxn>
              <a:cxn ang="0">
                <a:pos x="5" y="11"/>
              </a:cxn>
              <a:cxn ang="0">
                <a:pos x="10" y="11"/>
              </a:cxn>
              <a:cxn ang="0">
                <a:pos x="10" y="7"/>
              </a:cxn>
              <a:cxn ang="0">
                <a:pos x="16" y="0"/>
              </a:cxn>
              <a:cxn ang="0">
                <a:pos x="19" y="0"/>
              </a:cxn>
              <a:cxn ang="0">
                <a:pos x="25" y="7"/>
              </a:cxn>
              <a:cxn ang="0">
                <a:pos x="25" y="11"/>
              </a:cxn>
              <a:cxn ang="0">
                <a:pos x="41" y="11"/>
              </a:cxn>
              <a:cxn ang="0">
                <a:pos x="41" y="7"/>
              </a:cxn>
              <a:cxn ang="0">
                <a:pos x="47" y="0"/>
              </a:cxn>
              <a:cxn ang="0">
                <a:pos x="50" y="0"/>
              </a:cxn>
              <a:cxn ang="0">
                <a:pos x="56" y="7"/>
              </a:cxn>
              <a:cxn ang="0">
                <a:pos x="56" y="11"/>
              </a:cxn>
              <a:cxn ang="0">
                <a:pos x="61" y="11"/>
              </a:cxn>
              <a:cxn ang="0">
                <a:pos x="67" y="16"/>
              </a:cxn>
              <a:cxn ang="0">
                <a:pos x="67" y="67"/>
              </a:cxn>
              <a:cxn ang="0">
                <a:pos x="61" y="67"/>
              </a:cxn>
              <a:cxn ang="0">
                <a:pos x="61" y="26"/>
              </a:cxn>
              <a:cxn ang="0">
                <a:pos x="5" y="26"/>
              </a:cxn>
              <a:cxn ang="0">
                <a:pos x="5" y="67"/>
              </a:cxn>
              <a:cxn ang="0">
                <a:pos x="61" y="67"/>
              </a:cxn>
              <a:cxn ang="0">
                <a:pos x="20" y="7"/>
              </a:cxn>
              <a:cxn ang="0">
                <a:pos x="19" y="5"/>
              </a:cxn>
              <a:cxn ang="0">
                <a:pos x="16" y="5"/>
              </a:cxn>
              <a:cxn ang="0">
                <a:pos x="15" y="7"/>
              </a:cxn>
              <a:cxn ang="0">
                <a:pos x="15" y="18"/>
              </a:cxn>
              <a:cxn ang="0">
                <a:pos x="16" y="20"/>
              </a:cxn>
              <a:cxn ang="0">
                <a:pos x="19" y="20"/>
              </a:cxn>
              <a:cxn ang="0">
                <a:pos x="20" y="18"/>
              </a:cxn>
              <a:cxn ang="0">
                <a:pos x="20" y="7"/>
              </a:cxn>
              <a:cxn ang="0">
                <a:pos x="51" y="7"/>
              </a:cxn>
              <a:cxn ang="0">
                <a:pos x="50" y="5"/>
              </a:cxn>
              <a:cxn ang="0">
                <a:pos x="47" y="5"/>
              </a:cxn>
              <a:cxn ang="0">
                <a:pos x="46" y="7"/>
              </a:cxn>
              <a:cxn ang="0">
                <a:pos x="46" y="18"/>
              </a:cxn>
              <a:cxn ang="0">
                <a:pos x="47" y="20"/>
              </a:cxn>
              <a:cxn ang="0">
                <a:pos x="50" y="20"/>
              </a:cxn>
              <a:cxn ang="0">
                <a:pos x="51" y="18"/>
              </a:cxn>
              <a:cxn ang="0">
                <a:pos x="51" y="7"/>
              </a:cxn>
            </a:cxnLst>
            <a:rect l="0" t="0" r="r" b="b"/>
            <a:pathLst>
              <a:path w="67" h="72">
                <a:moveTo>
                  <a:pt x="67" y="67"/>
                </a:moveTo>
                <a:cubicBezTo>
                  <a:pt x="67" y="70"/>
                  <a:pt x="64" y="72"/>
                  <a:pt x="61" y="72"/>
                </a:cubicBezTo>
                <a:cubicBezTo>
                  <a:pt x="5" y="72"/>
                  <a:pt x="5" y="72"/>
                  <a:pt x="5" y="72"/>
                </a:cubicBezTo>
                <a:cubicBezTo>
                  <a:pt x="2" y="72"/>
                  <a:pt x="0" y="70"/>
                  <a:pt x="0" y="6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3"/>
                  <a:pt x="2" y="11"/>
                  <a:pt x="5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3" y="0"/>
                  <a:pt x="16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3" y="0"/>
                  <a:pt x="25" y="3"/>
                  <a:pt x="25" y="7"/>
                </a:cubicBezTo>
                <a:cubicBezTo>
                  <a:pt x="25" y="11"/>
                  <a:pt x="25" y="11"/>
                  <a:pt x="25" y="11"/>
                </a:cubicBezTo>
                <a:cubicBezTo>
                  <a:pt x="41" y="11"/>
                  <a:pt x="41" y="11"/>
                  <a:pt x="41" y="11"/>
                </a:cubicBezTo>
                <a:cubicBezTo>
                  <a:pt x="41" y="7"/>
                  <a:pt x="41" y="7"/>
                  <a:pt x="41" y="7"/>
                </a:cubicBezTo>
                <a:cubicBezTo>
                  <a:pt x="41" y="3"/>
                  <a:pt x="44" y="0"/>
                  <a:pt x="47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3" y="0"/>
                  <a:pt x="56" y="3"/>
                  <a:pt x="56" y="7"/>
                </a:cubicBezTo>
                <a:cubicBezTo>
                  <a:pt x="56" y="11"/>
                  <a:pt x="56" y="11"/>
                  <a:pt x="56" y="11"/>
                </a:cubicBezTo>
                <a:cubicBezTo>
                  <a:pt x="61" y="11"/>
                  <a:pt x="61" y="11"/>
                  <a:pt x="61" y="11"/>
                </a:cubicBezTo>
                <a:cubicBezTo>
                  <a:pt x="64" y="11"/>
                  <a:pt x="67" y="13"/>
                  <a:pt x="67" y="16"/>
                </a:cubicBezTo>
                <a:lnTo>
                  <a:pt x="67" y="67"/>
                </a:lnTo>
                <a:close/>
                <a:moveTo>
                  <a:pt x="61" y="67"/>
                </a:moveTo>
                <a:cubicBezTo>
                  <a:pt x="61" y="26"/>
                  <a:pt x="61" y="26"/>
                  <a:pt x="61" y="26"/>
                </a:cubicBezTo>
                <a:cubicBezTo>
                  <a:pt x="5" y="26"/>
                  <a:pt x="5" y="26"/>
                  <a:pt x="5" y="26"/>
                </a:cubicBezTo>
                <a:cubicBezTo>
                  <a:pt x="5" y="67"/>
                  <a:pt x="5" y="67"/>
                  <a:pt x="5" y="67"/>
                </a:cubicBezTo>
                <a:lnTo>
                  <a:pt x="61" y="67"/>
                </a:lnTo>
                <a:close/>
                <a:moveTo>
                  <a:pt x="20" y="7"/>
                </a:moveTo>
                <a:cubicBezTo>
                  <a:pt x="20" y="6"/>
                  <a:pt x="20" y="5"/>
                  <a:pt x="19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6"/>
                  <a:pt x="15" y="7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9"/>
                  <a:pt x="16" y="20"/>
                  <a:pt x="16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20" y="20"/>
                  <a:pt x="20" y="19"/>
                  <a:pt x="20" y="18"/>
                </a:cubicBezTo>
                <a:lnTo>
                  <a:pt x="20" y="7"/>
                </a:lnTo>
                <a:close/>
                <a:moveTo>
                  <a:pt x="51" y="7"/>
                </a:moveTo>
                <a:cubicBezTo>
                  <a:pt x="51" y="6"/>
                  <a:pt x="51" y="5"/>
                  <a:pt x="50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7" y="5"/>
                  <a:pt x="46" y="6"/>
                  <a:pt x="46" y="7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19"/>
                  <a:pt x="47" y="20"/>
                  <a:pt x="47" y="20"/>
                </a:cubicBezTo>
                <a:cubicBezTo>
                  <a:pt x="50" y="20"/>
                  <a:pt x="50" y="20"/>
                  <a:pt x="50" y="20"/>
                </a:cubicBezTo>
                <a:cubicBezTo>
                  <a:pt x="51" y="20"/>
                  <a:pt x="51" y="19"/>
                  <a:pt x="51" y="18"/>
                </a:cubicBezTo>
                <a:lnTo>
                  <a:pt x="51" y="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9" name="Text Placeholder 3"/>
          <p:cNvSpPr>
            <a:spLocks noGrp="1"/>
          </p:cNvSpPr>
          <p:nvPr>
            <p:ph type="body" sz="half" idx="15"/>
          </p:nvPr>
        </p:nvSpPr>
        <p:spPr>
          <a:xfrm>
            <a:off x="6730538" y="2170653"/>
            <a:ext cx="4541373" cy="560351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4" name="Text Placeholder 3"/>
          <p:cNvSpPr>
            <a:spLocks noGrp="1"/>
          </p:cNvSpPr>
          <p:nvPr>
            <p:ph type="body" sz="half" idx="17"/>
          </p:nvPr>
        </p:nvSpPr>
        <p:spPr>
          <a:xfrm>
            <a:off x="6723512" y="1896049"/>
            <a:ext cx="4554089" cy="2570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45" name="Text Placeholder 3"/>
          <p:cNvSpPr>
            <a:spLocks noGrp="1"/>
          </p:cNvSpPr>
          <p:nvPr>
            <p:ph type="body" sz="half" idx="18"/>
          </p:nvPr>
        </p:nvSpPr>
        <p:spPr>
          <a:xfrm>
            <a:off x="6730538" y="3298003"/>
            <a:ext cx="4541373" cy="480072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6" name="Text Placeholder 3"/>
          <p:cNvSpPr>
            <a:spLocks noGrp="1"/>
          </p:cNvSpPr>
          <p:nvPr>
            <p:ph type="body" sz="half" idx="19"/>
          </p:nvPr>
        </p:nvSpPr>
        <p:spPr>
          <a:xfrm>
            <a:off x="6723512" y="3023400"/>
            <a:ext cx="4554089" cy="2570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4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730538" y="4418552"/>
            <a:ext cx="4541373" cy="464125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8" name="Text Placeholder 3"/>
          <p:cNvSpPr>
            <a:spLocks noGrp="1"/>
          </p:cNvSpPr>
          <p:nvPr>
            <p:ph type="body" sz="half" idx="21"/>
          </p:nvPr>
        </p:nvSpPr>
        <p:spPr>
          <a:xfrm>
            <a:off x="6723512" y="4143949"/>
            <a:ext cx="4554089" cy="2570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49" name="Text Placeholder 3"/>
          <p:cNvSpPr>
            <a:spLocks noGrp="1"/>
          </p:cNvSpPr>
          <p:nvPr>
            <p:ph type="body" sz="half" idx="22"/>
          </p:nvPr>
        </p:nvSpPr>
        <p:spPr>
          <a:xfrm>
            <a:off x="6730538" y="5510753"/>
            <a:ext cx="4541373" cy="471748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buNone/>
              <a:defRPr sz="1467" b="0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" name="Text Placeholder 3"/>
          <p:cNvSpPr>
            <a:spLocks noGrp="1"/>
          </p:cNvSpPr>
          <p:nvPr>
            <p:ph type="body" sz="half" idx="23"/>
          </p:nvPr>
        </p:nvSpPr>
        <p:spPr>
          <a:xfrm>
            <a:off x="6723512" y="5236149"/>
            <a:ext cx="4554089" cy="257040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endParaRPr lang="en-US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1764367"/>
            <a:ext cx="3022333" cy="431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half" idx="24"/>
          </p:nvPr>
        </p:nvSpPr>
        <p:spPr>
          <a:xfrm>
            <a:off x="172957" y="3257672"/>
            <a:ext cx="2676419" cy="2407595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467" b="0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333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Text Placeholder 3"/>
          <p:cNvSpPr>
            <a:spLocks noGrp="1"/>
          </p:cNvSpPr>
          <p:nvPr>
            <p:ph type="body" sz="half" idx="25"/>
          </p:nvPr>
        </p:nvSpPr>
        <p:spPr>
          <a:xfrm>
            <a:off x="169212" y="2260485"/>
            <a:ext cx="2683913" cy="852748"/>
          </a:xfrm>
          <a:prstGeom prst="rect">
            <a:avLst/>
          </a:prstGeom>
        </p:spPr>
        <p:txBody>
          <a:bodyPr wrap="none" lIns="0" tIns="0" rIns="0" bIns="0" anchor="t">
            <a:noAutofit/>
          </a:bodyPr>
          <a:lstStyle>
            <a:lvl1pPr marL="0" indent="0" algn="ctr">
              <a:buNone/>
              <a:defRPr sz="2400" b="1" baseline="0">
                <a:solidFill>
                  <a:schemeClr val="bg1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32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482600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32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352800" y="951922"/>
            <a:ext cx="54864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98855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500"/>
                            </p:stCondLst>
                            <p:childTnLst>
                              <p:par>
                                <p:cTn id="8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0"/>
                            </p:stCondLst>
                            <p:childTnLst>
                              <p:par>
                                <p:cTn id="93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500"/>
                            </p:stCondLst>
                            <p:childTnLst>
                              <p:par>
                                <p:cTn id="97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 animBg="1"/>
      <p:bldP spid="23" grpId="0" animBg="1"/>
      <p:bldP spid="24" grpId="0" animBg="1"/>
      <p:bldP spid="26" grpId="0" animBg="1"/>
      <p:bldP spid="27" grpId="0" animBg="1"/>
      <p:bldP spid="34" grpId="0" animBg="1"/>
      <p:bldP spid="37" grpId="0" animBg="1"/>
      <p:bldP spid="38" grpId="0" animBg="1"/>
      <p:bldP spid="39" grpId="0" build="p">
        <p:tmplLst>
          <p:tmpl lvl="1">
            <p:tnLst>
              <p:par>
                <p:cTn presetID="22" presetClass="entr" presetSubtype="8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22" presetClass="entr" presetSubtype="8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5" grpId="0" build="p">
        <p:tmplLst>
          <p:tmpl lvl="1">
            <p:tnLst>
              <p:par>
                <p:cTn presetID="22" presetClass="entr" presetSubtype="8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22" presetClass="entr" presetSubtype="8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2" presetClass="entr" presetSubtype="8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8" grpId="0" build="p">
        <p:tmplLst>
          <p:tmpl lvl="1">
            <p:tnLst>
              <p:par>
                <p:cTn presetID="22" presetClass="entr" presetSubtype="8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9" grpId="0" build="p">
        <p:tmplLst>
          <p:tmpl lvl="1">
            <p:tnLst>
              <p:par>
                <p:cTn presetID="22" presetClass="entr" presetSubtype="8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0" grpId="0" build="p">
        <p:tmplLst>
          <p:tmpl lvl="1">
            <p:tnLst>
              <p:par>
                <p:cTn presetID="22" presetClass="entr" presetSubtype="8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animBg="1"/>
      <p:bldP spid="28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2" grpId="0"/>
      <p:bldP spid="3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028D-AE57-4497-82BF-231E3D2BC61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0741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9" Type="http://schemas.openxmlformats.org/officeDocument/2006/relationships/image" Target="../media/image1.png"/><Relationship Id="rId21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45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slideLayout" Target="../slideLayouts/slideLayout44.xml"/><Relationship Id="rId38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slideLayout" Target="../slideLayouts/slideLayout48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slideLayout" Target="../slideLayouts/slideLayout46.xml"/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61.xml"/><Relationship Id="rId18" Type="http://schemas.openxmlformats.org/officeDocument/2006/relationships/slideLayout" Target="../slideLayouts/slideLayout66.xml"/><Relationship Id="rId26" Type="http://schemas.openxmlformats.org/officeDocument/2006/relationships/slideLayout" Target="../slideLayouts/slideLayout74.xml"/><Relationship Id="rId39" Type="http://schemas.openxmlformats.org/officeDocument/2006/relationships/slideLayout" Target="../slideLayouts/slideLayout87.xml"/><Relationship Id="rId21" Type="http://schemas.openxmlformats.org/officeDocument/2006/relationships/slideLayout" Target="../slideLayouts/slideLayout69.xml"/><Relationship Id="rId34" Type="http://schemas.openxmlformats.org/officeDocument/2006/relationships/slideLayout" Target="../slideLayouts/slideLayout82.xml"/><Relationship Id="rId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20" Type="http://schemas.openxmlformats.org/officeDocument/2006/relationships/slideLayout" Target="../slideLayouts/slideLayout68.xml"/><Relationship Id="rId29" Type="http://schemas.openxmlformats.org/officeDocument/2006/relationships/slideLayout" Target="../slideLayouts/slideLayout77.xml"/><Relationship Id="rId41" Type="http://schemas.openxmlformats.org/officeDocument/2006/relationships/image" Target="../media/image2.gif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24" Type="http://schemas.openxmlformats.org/officeDocument/2006/relationships/slideLayout" Target="../slideLayouts/slideLayout72.xml"/><Relationship Id="rId32" Type="http://schemas.openxmlformats.org/officeDocument/2006/relationships/slideLayout" Target="../slideLayouts/slideLayout80.xml"/><Relationship Id="rId37" Type="http://schemas.openxmlformats.org/officeDocument/2006/relationships/slideLayout" Target="../slideLayouts/slideLayout85.xml"/><Relationship Id="rId40" Type="http://schemas.openxmlformats.org/officeDocument/2006/relationships/theme" Target="../theme/theme3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23" Type="http://schemas.openxmlformats.org/officeDocument/2006/relationships/slideLayout" Target="../slideLayouts/slideLayout71.xml"/><Relationship Id="rId28" Type="http://schemas.openxmlformats.org/officeDocument/2006/relationships/slideLayout" Target="../slideLayouts/slideLayout76.xml"/><Relationship Id="rId36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58.xml"/><Relationship Id="rId19" Type="http://schemas.openxmlformats.org/officeDocument/2006/relationships/slideLayout" Target="../slideLayouts/slideLayout67.xml"/><Relationship Id="rId31" Type="http://schemas.openxmlformats.org/officeDocument/2006/relationships/slideLayout" Target="../slideLayouts/slideLayout79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Relationship Id="rId22" Type="http://schemas.openxmlformats.org/officeDocument/2006/relationships/slideLayout" Target="../slideLayouts/slideLayout70.xml"/><Relationship Id="rId27" Type="http://schemas.openxmlformats.org/officeDocument/2006/relationships/slideLayout" Target="../slideLayouts/slideLayout75.xml"/><Relationship Id="rId30" Type="http://schemas.openxmlformats.org/officeDocument/2006/relationships/slideLayout" Target="../slideLayouts/slideLayout78.xml"/><Relationship Id="rId35" Type="http://schemas.openxmlformats.org/officeDocument/2006/relationships/slideLayout" Target="../slideLayouts/slideLayout83.xml"/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60.xml"/><Relationship Id="rId17" Type="http://schemas.openxmlformats.org/officeDocument/2006/relationships/slideLayout" Target="../slideLayouts/slideLayout65.xml"/><Relationship Id="rId25" Type="http://schemas.openxmlformats.org/officeDocument/2006/relationships/slideLayout" Target="../slideLayouts/slideLayout73.xml"/><Relationship Id="rId33" Type="http://schemas.openxmlformats.org/officeDocument/2006/relationships/slideLayout" Target="../slideLayouts/slideLayout81.xml"/><Relationship Id="rId38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A028D-AE57-4497-82BF-231E3D2BC61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7366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Off-page Connector 1"/>
          <p:cNvSpPr/>
          <p:nvPr userDrawn="1"/>
        </p:nvSpPr>
        <p:spPr>
          <a:xfrm rot="16200000">
            <a:off x="125413" y="6192837"/>
            <a:ext cx="311150" cy="561975"/>
          </a:xfrm>
          <a:prstGeom prst="flowChartOffpageConnector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 bwMode="gray">
          <a:xfrm>
            <a:off x="28575" y="6370638"/>
            <a:ext cx="406400" cy="206375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defRPr/>
            </a:pPr>
            <a:fld id="{DE4B5A71-DF4E-4EA8-BFEF-A1A6E95ECC4C}" type="slidenum">
              <a:rPr lang="en-US" sz="1333">
                <a:solidFill>
                  <a:srgbClr val="262626">
                    <a:lumMod val="50000"/>
                    <a:lumOff val="50000"/>
                  </a:srgbClr>
                </a:solidFill>
                <a:latin typeface="HP Simplified"/>
                <a:cs typeface="HP Simplified"/>
              </a:rPr>
              <a:pPr algn="ctr">
                <a:defRPr/>
              </a:pPr>
              <a:t>‹#›</a:t>
            </a:fld>
            <a:endParaRPr lang="en-US" sz="1333" dirty="0">
              <a:solidFill>
                <a:srgbClr val="262626">
                  <a:lumMod val="50000"/>
                  <a:lumOff val="50000"/>
                </a:srgbClr>
              </a:solidFill>
              <a:latin typeface="HP Simplified"/>
              <a:cs typeface="HP Simplified"/>
            </a:endParaRPr>
          </a:p>
        </p:txBody>
      </p:sp>
      <p:pic>
        <p:nvPicPr>
          <p:cNvPr id="12292" name="Picture 3"/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600" y="5975350"/>
            <a:ext cx="830263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418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  <p:sldLayoutId id="2147484068" r:id="rId12"/>
    <p:sldLayoutId id="2147484069" r:id="rId13"/>
    <p:sldLayoutId id="2147484070" r:id="rId14"/>
    <p:sldLayoutId id="2147484071" r:id="rId15"/>
    <p:sldLayoutId id="2147484072" r:id="rId16"/>
    <p:sldLayoutId id="2147484073" r:id="rId17"/>
    <p:sldLayoutId id="2147484074" r:id="rId18"/>
    <p:sldLayoutId id="2147484076" r:id="rId19"/>
    <p:sldLayoutId id="2147484077" r:id="rId20"/>
    <p:sldLayoutId id="2147484078" r:id="rId21"/>
    <p:sldLayoutId id="2147484079" r:id="rId22"/>
    <p:sldLayoutId id="2147484080" r:id="rId23"/>
    <p:sldLayoutId id="2147484081" r:id="rId24"/>
    <p:sldLayoutId id="2147484082" r:id="rId25"/>
    <p:sldLayoutId id="2147484083" r:id="rId26"/>
    <p:sldLayoutId id="2147484085" r:id="rId27"/>
    <p:sldLayoutId id="2147484086" r:id="rId28"/>
    <p:sldLayoutId id="2147484087" r:id="rId29"/>
    <p:sldLayoutId id="2147484088" r:id="rId30"/>
    <p:sldLayoutId id="2147484089" r:id="rId31"/>
    <p:sldLayoutId id="2147484090" r:id="rId32"/>
    <p:sldLayoutId id="2147484091" r:id="rId33"/>
    <p:sldLayoutId id="2147484092" r:id="rId34"/>
    <p:sldLayoutId id="2147484093" r:id="rId35"/>
    <p:sldLayoutId id="2147484094" r:id="rId36"/>
    <p:sldLayoutId id="2147484095" r:id="rId37"/>
  </p:sldLayoutIdLst>
  <p:hf sldNum="0" hdr="0"/>
  <p:txStyles>
    <p:titleStyle>
      <a:lvl1pPr algn="ctr" defTabSz="1217613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17613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anose="020F0502020204030204" pitchFamily="34" charset="0"/>
        </a:defRPr>
      </a:lvl2pPr>
      <a:lvl3pPr algn="ctr" defTabSz="1217613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anose="020F0502020204030204" pitchFamily="34" charset="0"/>
        </a:defRPr>
      </a:lvl3pPr>
      <a:lvl4pPr algn="ctr" defTabSz="1217613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anose="020F0502020204030204" pitchFamily="34" charset="0"/>
        </a:defRPr>
      </a:lvl4pPr>
      <a:lvl5pPr algn="ctr" defTabSz="1217613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1217613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1217613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1217613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1217613" rtl="0" fontAlgn="base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5613" indent="-4556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defTabSz="1217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Off-page Connector 1"/>
          <p:cNvSpPr/>
          <p:nvPr userDrawn="1"/>
        </p:nvSpPr>
        <p:spPr>
          <a:xfrm rot="16200000">
            <a:off x="125512" y="6192733"/>
            <a:ext cx="310955" cy="561979"/>
          </a:xfrm>
          <a:prstGeom prst="flowChartOffpageConnector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" name="TextBox 2"/>
          <p:cNvSpPr txBox="1"/>
          <p:nvPr userDrawn="1"/>
        </p:nvSpPr>
        <p:spPr bwMode="gray">
          <a:xfrm>
            <a:off x="28583" y="6371164"/>
            <a:ext cx="406400" cy="20512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algn="ctr" defTabSz="1219170" rtl="0" eaLnBrk="1" latinLnBrk="0" hangingPunct="1"/>
            <a:fld id="{6C5AF65D-6854-49AF-ABC5-48B5BA0EA842}" type="slidenum">
              <a:rPr lang="en-US" sz="1333" b="0" i="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HP Simplified"/>
                <a:ea typeface="+mn-ea"/>
                <a:cs typeface="HP Simplified"/>
              </a:rPr>
              <a:pPr marL="0" algn="ctr" defTabSz="1219170" rtl="0" eaLnBrk="1" latinLnBrk="0" hangingPunct="1"/>
              <a:t>‹#›</a:t>
            </a:fld>
            <a:endParaRPr lang="en-US" sz="1333" b="0" i="0" kern="1200" dirty="0">
              <a:solidFill>
                <a:schemeClr val="tx1">
                  <a:lumMod val="50000"/>
                  <a:lumOff val="50000"/>
                </a:schemeClr>
              </a:solidFill>
              <a:latin typeface="HP Simplified"/>
              <a:ea typeface="+mn-ea"/>
              <a:cs typeface="HP Simplified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1" y="5975673"/>
            <a:ext cx="830409" cy="79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62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7" r:id="rId2"/>
    <p:sldLayoutId id="2147484108" r:id="rId3"/>
    <p:sldLayoutId id="2147484109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  <p:sldLayoutId id="2147484118" r:id="rId12"/>
    <p:sldLayoutId id="2147484119" r:id="rId13"/>
    <p:sldLayoutId id="2147484120" r:id="rId14"/>
    <p:sldLayoutId id="2147484121" r:id="rId15"/>
    <p:sldLayoutId id="2147484122" r:id="rId16"/>
    <p:sldLayoutId id="2147484123" r:id="rId17"/>
    <p:sldLayoutId id="2147484124" r:id="rId18"/>
    <p:sldLayoutId id="2147484125" r:id="rId19"/>
    <p:sldLayoutId id="2147484126" r:id="rId20"/>
    <p:sldLayoutId id="2147484127" r:id="rId21"/>
    <p:sldLayoutId id="2147484128" r:id="rId22"/>
    <p:sldLayoutId id="2147484129" r:id="rId23"/>
    <p:sldLayoutId id="2147484130" r:id="rId24"/>
    <p:sldLayoutId id="2147484131" r:id="rId25"/>
    <p:sldLayoutId id="2147484132" r:id="rId26"/>
    <p:sldLayoutId id="2147484133" r:id="rId27"/>
    <p:sldLayoutId id="2147484134" r:id="rId28"/>
    <p:sldLayoutId id="2147484136" r:id="rId29"/>
    <p:sldLayoutId id="2147484137" r:id="rId30"/>
    <p:sldLayoutId id="2147484138" r:id="rId31"/>
    <p:sldLayoutId id="2147484139" r:id="rId32"/>
    <p:sldLayoutId id="2147484140" r:id="rId33"/>
    <p:sldLayoutId id="2147484141" r:id="rId34"/>
    <p:sldLayoutId id="2147484142" r:id="rId35"/>
    <p:sldLayoutId id="2147484143" r:id="rId36"/>
    <p:sldLayoutId id="2147484144" r:id="rId37"/>
    <p:sldLayoutId id="2147484145" r:id="rId38"/>
    <p:sldLayoutId id="2147484146" r:id="rId39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-1" y="-34380"/>
            <a:ext cx="12192000" cy="6858000"/>
          </a:xfrm>
        </p:spPr>
      </p:sp>
      <p:sp>
        <p:nvSpPr>
          <p:cNvPr id="20" name="Freeform 19"/>
          <p:cNvSpPr/>
          <p:nvPr/>
        </p:nvSpPr>
        <p:spPr>
          <a:xfrm>
            <a:off x="0" y="2142745"/>
            <a:ext cx="12192000" cy="2892468"/>
          </a:xfrm>
          <a:custGeom>
            <a:avLst/>
            <a:gdLst>
              <a:gd name="connsiteX0" fmla="*/ 0 w 9144000"/>
              <a:gd name="connsiteY0" fmla="*/ 0 h 2169351"/>
              <a:gd name="connsiteX1" fmla="*/ 4324906 w 9144000"/>
              <a:gd name="connsiteY1" fmla="*/ 0 h 2169351"/>
              <a:gd name="connsiteX2" fmla="*/ 4571999 w 9144000"/>
              <a:gd name="connsiteY2" fmla="*/ 242381 h 2169351"/>
              <a:gd name="connsiteX3" fmla="*/ 4819093 w 9144000"/>
              <a:gd name="connsiteY3" fmla="*/ 0 h 2169351"/>
              <a:gd name="connsiteX4" fmla="*/ 9144000 w 9144000"/>
              <a:gd name="connsiteY4" fmla="*/ 0 h 2169351"/>
              <a:gd name="connsiteX5" fmla="*/ 9144000 w 9144000"/>
              <a:gd name="connsiteY5" fmla="*/ 1929384 h 2169351"/>
              <a:gd name="connsiteX6" fmla="*/ 4816632 w 9144000"/>
              <a:gd name="connsiteY6" fmla="*/ 1929384 h 2169351"/>
              <a:gd name="connsiteX7" fmla="*/ 4571999 w 9144000"/>
              <a:gd name="connsiteY7" fmla="*/ 2169351 h 2169351"/>
              <a:gd name="connsiteX8" fmla="*/ 4327367 w 9144000"/>
              <a:gd name="connsiteY8" fmla="*/ 1929384 h 2169351"/>
              <a:gd name="connsiteX9" fmla="*/ 0 w 9144000"/>
              <a:gd name="connsiteY9" fmla="*/ 1929384 h 2169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44000" h="2169351">
                <a:moveTo>
                  <a:pt x="0" y="0"/>
                </a:moveTo>
                <a:lnTo>
                  <a:pt x="4324906" y="0"/>
                </a:lnTo>
                <a:lnTo>
                  <a:pt x="4571999" y="242381"/>
                </a:lnTo>
                <a:lnTo>
                  <a:pt x="4819093" y="0"/>
                </a:lnTo>
                <a:lnTo>
                  <a:pt x="9144000" y="0"/>
                </a:lnTo>
                <a:lnTo>
                  <a:pt x="9144000" y="1929384"/>
                </a:lnTo>
                <a:lnTo>
                  <a:pt x="4816632" y="1929384"/>
                </a:lnTo>
                <a:lnTo>
                  <a:pt x="4571999" y="2169351"/>
                </a:lnTo>
                <a:lnTo>
                  <a:pt x="4327367" y="1929384"/>
                </a:lnTo>
                <a:lnTo>
                  <a:pt x="0" y="1929384"/>
                </a:ln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1219170"/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" name="Isosceles Triangle 20"/>
          <p:cNvSpPr/>
          <p:nvPr/>
        </p:nvSpPr>
        <p:spPr>
          <a:xfrm rot="10800000">
            <a:off x="5766542" y="1988225"/>
            <a:ext cx="658916" cy="323175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627087" y="2470344"/>
            <a:ext cx="9254672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defTabSz="1219170"/>
            <a:r>
              <a:rPr lang="lt-LT" sz="5400" b="1" dirty="0"/>
              <a:t>Įgyvendinimo procesas</a:t>
            </a:r>
            <a:endParaRPr lang="en-US" sz="5867" dirty="0">
              <a:solidFill>
                <a:srgbClr val="FFFFFF"/>
              </a:solidFill>
              <a:latin typeface="Calibri Light" panose="020F030202020403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98" y="2142745"/>
            <a:ext cx="2628773" cy="250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210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80084" y="170823"/>
            <a:ext cx="8708992" cy="943480"/>
          </a:xfrm>
        </p:spPr>
        <p:txBody>
          <a:bodyPr/>
          <a:lstStyle/>
          <a:p>
            <a:pPr algn="ctr" defTabSz="1217613" eaLnBrk="0" fontAlgn="base" hangingPunct="0">
              <a:spcAft>
                <a:spcPct val="0"/>
              </a:spcAft>
              <a:defRPr/>
            </a:pPr>
            <a:r>
              <a:rPr lang="lt-LT" sz="2800" b="1" dirty="0">
                <a:solidFill>
                  <a:schemeClr val="accent1"/>
                </a:solidFill>
              </a:rPr>
              <a:t/>
            </a:r>
            <a:br>
              <a:rPr lang="lt-LT" sz="2800" b="1" dirty="0">
                <a:solidFill>
                  <a:schemeClr val="accent1"/>
                </a:solidFill>
              </a:rPr>
            </a:br>
            <a:r>
              <a:rPr lang="en-US" sz="2800" b="1" dirty="0" err="1">
                <a:solidFill>
                  <a:schemeClr val="accent1"/>
                </a:solidFill>
              </a:rPr>
              <a:t>Kvietim</a:t>
            </a:r>
            <a:r>
              <a:rPr lang="lt-LT" sz="2800" b="1" dirty="0">
                <a:solidFill>
                  <a:schemeClr val="accent1"/>
                </a:solidFill>
              </a:rPr>
              <a:t>ų planai, kvietimo organizavimas</a:t>
            </a:r>
            <a:br>
              <a:rPr lang="lt-LT" sz="2800" b="1" dirty="0">
                <a:solidFill>
                  <a:schemeClr val="accent1"/>
                </a:solidFill>
              </a:rPr>
            </a:b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919226" y="1899416"/>
            <a:ext cx="6553200" cy="3777902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chemeClr val="tx1"/>
                </a:solidFill>
              </a:rPr>
              <a:t>RPT </a:t>
            </a:r>
            <a:r>
              <a:rPr lang="en-US" sz="1800" dirty="0" err="1">
                <a:solidFill>
                  <a:schemeClr val="tx1"/>
                </a:solidFill>
              </a:rPr>
              <a:t>parengia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bei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teikia</a:t>
            </a:r>
            <a:r>
              <a:rPr lang="en-US" sz="1800" dirty="0">
                <a:solidFill>
                  <a:schemeClr val="tx1"/>
                </a:solidFill>
              </a:rPr>
              <a:t> CPVA </a:t>
            </a:r>
            <a:r>
              <a:rPr lang="en-US" sz="1800" dirty="0" err="1">
                <a:solidFill>
                  <a:schemeClr val="tx1"/>
                </a:solidFill>
              </a:rPr>
              <a:t>Projekt</a:t>
            </a:r>
            <a:r>
              <a:rPr lang="lt-LT" sz="1800" dirty="0">
                <a:solidFill>
                  <a:schemeClr val="tx1"/>
                </a:solidFill>
              </a:rPr>
              <a:t>ų kvietimo planą;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t-LT" sz="1800" dirty="0">
                <a:solidFill>
                  <a:schemeClr val="tx1"/>
                </a:solidFill>
              </a:rPr>
              <a:t>CPVA projektams pagal </a:t>
            </a:r>
            <a:r>
              <a:rPr lang="lt-LT" sz="1800" dirty="0" err="1">
                <a:solidFill>
                  <a:schemeClr val="tx1"/>
                </a:solidFill>
              </a:rPr>
              <a:t>RPL_PžP</a:t>
            </a:r>
            <a:r>
              <a:rPr lang="lt-LT" sz="1800" dirty="0">
                <a:solidFill>
                  <a:schemeClr val="tx1"/>
                </a:solidFill>
              </a:rPr>
              <a:t> finansuoti rengia informaciją  projektų pareiškėjams ir skelbia kvietimus teikti projektų įgyvendinimo planus; 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t-LT" sz="1800" dirty="0">
                <a:solidFill>
                  <a:schemeClr val="tx1"/>
                </a:solidFill>
              </a:rPr>
              <a:t>RPT gali nustatyti  papildomus reikalavimus (pavyzdžiui, </a:t>
            </a:r>
            <a:r>
              <a:rPr lang="lt-LT" sz="1800" dirty="0" err="1">
                <a:solidFill>
                  <a:schemeClr val="tx1"/>
                </a:solidFill>
              </a:rPr>
              <a:t>parengtumo</a:t>
            </a:r>
            <a:r>
              <a:rPr lang="lt-LT" sz="1800" dirty="0">
                <a:solidFill>
                  <a:schemeClr val="tx1"/>
                </a:solidFill>
              </a:rPr>
              <a:t>, išankstinių sąlygų įvykdymo patvirtinimo), šie reikalavimai įtraukiami į kvietimo informaciją;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790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80084" y="170823"/>
            <a:ext cx="8708992" cy="943480"/>
          </a:xfrm>
        </p:spPr>
        <p:txBody>
          <a:bodyPr/>
          <a:lstStyle/>
          <a:p>
            <a:pPr algn="ctr" defTabSz="1217613" eaLnBrk="0" fontAlgn="base" hangingPunct="0">
              <a:spcAft>
                <a:spcPct val="0"/>
              </a:spcAft>
              <a:defRPr/>
            </a:pPr>
            <a:r>
              <a:rPr lang="lt-LT" sz="2800" b="1" dirty="0">
                <a:solidFill>
                  <a:schemeClr val="accent1"/>
                </a:solidFill>
              </a:rPr>
              <a:t/>
            </a:r>
            <a:br>
              <a:rPr lang="lt-LT" sz="2800" b="1" dirty="0">
                <a:solidFill>
                  <a:schemeClr val="accent1"/>
                </a:solidFill>
              </a:rPr>
            </a:br>
            <a:r>
              <a:rPr lang="lt-LT" sz="2800" b="1" dirty="0">
                <a:solidFill>
                  <a:schemeClr val="accent1"/>
                </a:solidFill>
              </a:rPr>
              <a:t>Veiksmų ir išteklių planavimas, projekto įgyvendinimo plano rengimas, pateikimas</a:t>
            </a:r>
            <a:br>
              <a:rPr lang="lt-LT" sz="2800" b="1" dirty="0">
                <a:solidFill>
                  <a:schemeClr val="accent1"/>
                </a:solidFill>
              </a:rPr>
            </a:b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656667" y="1617134"/>
            <a:ext cx="6553200" cy="4632941"/>
          </a:xfrm>
        </p:spPr>
        <p:txBody>
          <a:bodyPr/>
          <a:lstStyle/>
          <a:p>
            <a:endParaRPr lang="en-US" dirty="0"/>
          </a:p>
          <a:p>
            <a:r>
              <a:rPr lang="lt-LT" dirty="0"/>
              <a:t>-</a:t>
            </a:r>
            <a:r>
              <a:rPr lang="lt-LT" sz="2000" u="sng" dirty="0">
                <a:solidFill>
                  <a:schemeClr val="tx1"/>
                </a:solidFill>
              </a:rPr>
              <a:t>Savivaldybės:</a:t>
            </a:r>
            <a:endParaRPr lang="en-US" sz="20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t-LT" sz="1800" dirty="0">
                <a:solidFill>
                  <a:schemeClr val="tx1"/>
                </a:solidFill>
              </a:rPr>
              <a:t>Planuoja savivaldybės biudžetą, kitus nuosavus išteklius ir skolinimąsi;</a:t>
            </a: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t-LT" sz="1800" dirty="0">
                <a:solidFill>
                  <a:schemeClr val="tx1"/>
                </a:solidFill>
              </a:rPr>
              <a:t>pildo išankstines sąlygas ir </a:t>
            </a:r>
            <a:r>
              <a:rPr lang="lt-LT" sz="1800" dirty="0" err="1">
                <a:solidFill>
                  <a:schemeClr val="tx1"/>
                </a:solidFill>
              </a:rPr>
              <a:t>parengtumo</a:t>
            </a:r>
            <a:r>
              <a:rPr lang="lt-LT" sz="1800" dirty="0">
                <a:solidFill>
                  <a:schemeClr val="tx1"/>
                </a:solidFill>
              </a:rPr>
              <a:t> reikalavimus. </a:t>
            </a:r>
          </a:p>
          <a:p>
            <a:pPr marL="285750" indent="-285750">
              <a:buFontTx/>
              <a:buChar char="-"/>
            </a:pPr>
            <a:endParaRPr lang="lt-LT" dirty="0">
              <a:solidFill>
                <a:schemeClr val="tx1"/>
              </a:solidFill>
            </a:endParaRPr>
          </a:p>
          <a:p>
            <a:r>
              <a:rPr lang="lt-LT" sz="1800" u="sng" dirty="0">
                <a:solidFill>
                  <a:schemeClr val="tx1"/>
                </a:solidFill>
              </a:rPr>
              <a:t>Savivaldybės/projektų vykdytojai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t-LT" sz="1800" dirty="0">
                <a:solidFill>
                  <a:schemeClr val="tx1"/>
                </a:solidFill>
              </a:rPr>
              <a:t>Rengia projektų įgyvendinimo planus</a:t>
            </a:r>
            <a:r>
              <a:rPr lang="lt-LT" sz="1800" dirty="0"/>
              <a:t> </a:t>
            </a:r>
            <a:r>
              <a:rPr lang="lt-LT" sz="1800" dirty="0">
                <a:solidFill>
                  <a:schemeClr val="tx1"/>
                </a:solidFill>
              </a:rPr>
              <a:t>ir investicinius projektus (taikoma nuo </a:t>
            </a:r>
            <a:r>
              <a:rPr lang="en-US" sz="1800" dirty="0">
                <a:solidFill>
                  <a:schemeClr val="tx1"/>
                </a:solidFill>
              </a:rPr>
              <a:t>1` </a:t>
            </a:r>
            <a:r>
              <a:rPr lang="en-US" sz="1800" dirty="0" err="1">
                <a:solidFill>
                  <a:schemeClr val="tx1"/>
                </a:solidFill>
              </a:rPr>
              <a:t>mln</a:t>
            </a:r>
            <a:r>
              <a:rPr lang="en-US" sz="1800" dirty="0">
                <a:solidFill>
                  <a:schemeClr val="tx1"/>
                </a:solidFill>
              </a:rPr>
              <a:t>. EUR) </a:t>
            </a:r>
            <a:r>
              <a:rPr lang="en-US" sz="1800" dirty="0" err="1">
                <a:solidFill>
                  <a:schemeClr val="tx1"/>
                </a:solidFill>
              </a:rPr>
              <a:t>ir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teikia</a:t>
            </a:r>
            <a:r>
              <a:rPr lang="en-US" sz="1800" dirty="0">
                <a:solidFill>
                  <a:schemeClr val="tx1"/>
                </a:solidFill>
              </a:rPr>
              <a:t> CPVA </a:t>
            </a:r>
            <a:r>
              <a:rPr lang="en-US" sz="1800" dirty="0" err="1">
                <a:solidFill>
                  <a:schemeClr val="tx1"/>
                </a:solidFill>
              </a:rPr>
              <a:t>vertinimui</a:t>
            </a:r>
            <a:r>
              <a:rPr lang="lt-LT" sz="1800" dirty="0">
                <a:solidFill>
                  <a:schemeClr val="tx1"/>
                </a:solidFill>
              </a:rPr>
              <a:t>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06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20277" y="432080"/>
            <a:ext cx="8708992" cy="943480"/>
          </a:xfrm>
        </p:spPr>
        <p:txBody>
          <a:bodyPr/>
          <a:lstStyle/>
          <a:p>
            <a:pPr algn="ctr" defTabSz="1217613" eaLnBrk="0" fontAlgn="base" hangingPunct="0">
              <a:spcAft>
                <a:spcPct val="0"/>
              </a:spcAft>
              <a:defRPr/>
            </a:pPr>
            <a:r>
              <a:rPr lang="lt-LT" sz="2800" b="1" dirty="0">
                <a:solidFill>
                  <a:schemeClr val="accent1"/>
                </a:solidFill>
              </a:rPr>
              <a:t>Projekto įgyvendinimo plano vertinimas, sutarties pasirašymas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656667" y="1617135"/>
            <a:ext cx="6553200" cy="2208632"/>
          </a:xfrm>
        </p:spPr>
        <p:txBody>
          <a:bodyPr/>
          <a:lstStyle/>
          <a:p>
            <a:endParaRPr lang="lt-LT" sz="2000" b="1" dirty="0">
              <a:solidFill>
                <a:schemeClr val="accent1"/>
              </a:solidFill>
            </a:endParaRPr>
          </a:p>
          <a:p>
            <a:r>
              <a:rPr lang="lt-LT" sz="1800" u="sng" dirty="0">
                <a:solidFill>
                  <a:schemeClr val="tx1"/>
                </a:solidFill>
              </a:rPr>
              <a:t>CPVA:</a:t>
            </a: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t-LT" sz="1800" dirty="0">
                <a:solidFill>
                  <a:schemeClr val="tx1"/>
                </a:solidFill>
              </a:rPr>
              <a:t>vertina projektų įgyvendinimo planus (projektų atitiktį atrankos kriterijams, kitiems reikalavimams, finansinį projektų pajėgumą , kt. jeigu yra poreikis parenka projektams finansuoti tinkamus finansavimo šaltinius, vertina galimus projektų finansavimo būdus); </a:t>
            </a: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t-LT" sz="1800" dirty="0">
                <a:solidFill>
                  <a:schemeClr val="tx1"/>
                </a:solidFill>
              </a:rPr>
              <a:t> priima sprendimą dėl projektų finansavimo; </a:t>
            </a: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t-LT" sz="1800" dirty="0">
                <a:solidFill>
                  <a:schemeClr val="tx1"/>
                </a:solidFill>
              </a:rPr>
              <a:t>sudaro projektų finansavimo sutartis (su savivaldybe arba kitu  projekto vykdytoju).</a:t>
            </a:r>
            <a:endParaRPr lang="lt-LT" sz="1800" b="1" dirty="0">
              <a:solidFill>
                <a:schemeClr val="tx1"/>
              </a:solidFill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3409312" y="3937280"/>
            <a:ext cx="8708992" cy="943480"/>
          </a:xfrm>
          <a:prstGeom prst="rect">
            <a:avLst/>
          </a:prstGeom>
        </p:spPr>
        <p:txBody>
          <a:bodyPr lIns="0" anchor="ctr"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67" b="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defTabSz="1217613" rtl="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1217613" rtl="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1217613" rtl="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1217613" rtl="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1217613" rtl="0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1217613" rtl="0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1217613" rtl="0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1217613" rtl="0" fontAlgn="base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217613" eaLnBrk="0" fontAlgn="base" hangingPunct="0">
              <a:spcAft>
                <a:spcPct val="0"/>
              </a:spcAft>
              <a:defRPr/>
            </a:pPr>
            <a:endParaRPr lang="en-US" sz="2800" b="1" dirty="0">
              <a:solidFill>
                <a:schemeClr val="accent1"/>
              </a:solidFill>
            </a:endParaRPr>
          </a:p>
          <a:p>
            <a:pPr algn="ctr" defTabSz="1217613" eaLnBrk="0" fontAlgn="base" hangingPunct="0">
              <a:spcAft>
                <a:spcPct val="0"/>
              </a:spcAft>
              <a:defRPr/>
            </a:pPr>
            <a:r>
              <a:rPr lang="lt-LT" sz="2800" b="1" dirty="0">
                <a:solidFill>
                  <a:schemeClr val="accent1"/>
                </a:solidFill>
              </a:rPr>
              <a:t>Projekto veiklų įgyvendinimas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487208" y="4992273"/>
            <a:ext cx="6553200" cy="1157597"/>
          </a:xfrm>
        </p:spPr>
        <p:txBody>
          <a:bodyPr/>
          <a:lstStyle/>
          <a:p>
            <a:endParaRPr lang="lt-LT" sz="2000" b="1" dirty="0">
              <a:solidFill>
                <a:schemeClr val="accent1"/>
              </a:solidFill>
            </a:endParaRPr>
          </a:p>
          <a:p>
            <a:r>
              <a:rPr lang="lt-LT" sz="1800" u="sng" dirty="0">
                <a:solidFill>
                  <a:schemeClr val="tx1"/>
                </a:solidFill>
              </a:rPr>
              <a:t>Savivaldybės/projekto vykdytojai</a:t>
            </a:r>
            <a:endParaRPr lang="lt-LT" sz="18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t-LT" sz="1800" dirty="0">
                <a:solidFill>
                  <a:schemeClr val="tx1"/>
                </a:solidFill>
              </a:rPr>
              <a:t>įgyvendina projektų veiklas.</a:t>
            </a:r>
            <a:endParaRPr lang="lt-LT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474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  <p:sp>
        <p:nvSpPr>
          <p:cNvPr id="2" name="Rectangle 1"/>
          <p:cNvSpPr/>
          <p:nvPr/>
        </p:nvSpPr>
        <p:spPr>
          <a:xfrm>
            <a:off x="4517759" y="450426"/>
            <a:ext cx="51387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761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lt-LT" kern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t-LT" sz="28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Projektų stebėsena ir kontrolė</a:t>
            </a:r>
            <a:endParaRPr lang="en-US" sz="28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56667" y="1370810"/>
            <a:ext cx="70646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u="sng" dirty="0"/>
              <a:t>CPVA: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t-LT" dirty="0"/>
              <a:t>teikia RPT informaciją apie sudarytas </a:t>
            </a:r>
            <a:r>
              <a:rPr lang="lt-LT" dirty="0" err="1"/>
              <a:t>RPL_PžP</a:t>
            </a:r>
            <a:r>
              <a:rPr lang="lt-LT" dirty="0"/>
              <a:t> projektų finansavimo sutartis;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t-LT" dirty="0"/>
              <a:t>vykdo projektų įgyvendinimo pažangos vertinimą, prireikus imasi veiksmų pažangai užtikrinti;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t-LT" dirty="0"/>
              <a:t>rengia projektų įgyvendinimo pažangos ataskaitas ir teikia jas RPT ir ministerijoms;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t-LT" dirty="0"/>
              <a:t> kiekvienais metais iki sausio 15 dienos informuoja ministerijas apie pažangos lėšų panaudojimą įgyvendinant </a:t>
            </a:r>
            <a:r>
              <a:rPr lang="lt-LT" dirty="0" err="1"/>
              <a:t>RPL_PžP</a:t>
            </a:r>
            <a:r>
              <a:rPr lang="lt-LT" dirty="0"/>
              <a:t>.</a:t>
            </a:r>
            <a:endParaRPr lang="en-US" dirty="0"/>
          </a:p>
          <a:p>
            <a:r>
              <a:rPr lang="lt-LT" u="sng" dirty="0"/>
              <a:t>Savivaldybės:</a:t>
            </a:r>
            <a:endParaRPr lang="en-US" u="sng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t-LT" dirty="0"/>
              <a:t> užtikrina vidinės savikontrolės sistemą, prižiūri rangovus, paslaugų teikėjus, surenka informaciją iš partnerių ir kitų suinteresuotų šalių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212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  <p:sp>
        <p:nvSpPr>
          <p:cNvPr id="2" name="Rectangle 1"/>
          <p:cNvSpPr/>
          <p:nvPr/>
        </p:nvSpPr>
        <p:spPr>
          <a:xfrm>
            <a:off x="4517759" y="450426"/>
            <a:ext cx="66057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761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lt-LT" kern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t-LT" sz="2800" b="1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RPL_PžP</a:t>
            </a:r>
            <a:r>
              <a:rPr lang="lt-LT" dirty="0"/>
              <a:t> </a:t>
            </a:r>
            <a:r>
              <a:rPr lang="lt-LT" sz="28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įgyvendinimo prognozės, išteklių poreikio nustatymas </a:t>
            </a:r>
            <a:endParaRPr lang="en-US" sz="28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56667" y="1370810"/>
            <a:ext cx="70646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u="sng" dirty="0"/>
              <a:t>CPVA: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t-LT" dirty="0"/>
              <a:t>kiekvienais metais iki kovo 1 d. teikia ministerijoms ir RPT  valstybės biudžeto asignavimų </a:t>
            </a:r>
            <a:r>
              <a:rPr lang="lt-LT" dirty="0" err="1"/>
              <a:t>RPL_PžP</a:t>
            </a:r>
            <a:r>
              <a:rPr lang="lt-LT" dirty="0"/>
              <a:t> ateinantiems 3 biudžetiniams metams prognozes;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t-LT" dirty="0"/>
              <a:t>kiekvieną ketvirtį, įvertinusi projektų vykdytojų pateiktą informaciją, sudaro projektų išlaidų apmokėjimo prognozes </a:t>
            </a:r>
            <a:endParaRPr lang="en-US" dirty="0"/>
          </a:p>
          <a:p>
            <a:r>
              <a:rPr lang="lt-LT" u="sng" dirty="0"/>
              <a:t>Ministerijos:</a:t>
            </a:r>
            <a:endParaRPr lang="en-US" dirty="0"/>
          </a:p>
          <a:p>
            <a:r>
              <a:rPr lang="lt-LT" dirty="0"/>
              <a:t>atsižvelgdamos iš VRM ir CPVA gautą informaciją ir savo turimą informaciją: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t-LT" dirty="0"/>
              <a:t> savo strateginiuose veiklos planuoja valstybės biudžeto asignavimų poreikį regioninėms pažangos priemonėms ateinantiems biudžetiniams metams;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t-LT" dirty="0"/>
              <a:t>rengia informaciją atitinkamų PP ir finansavimo šaltinio veiksmų programos įgyvendinimo ataskaitoms.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633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/>
      </p:pic>
      <p:sp>
        <p:nvSpPr>
          <p:cNvPr id="2" name="Rectangle 1"/>
          <p:cNvSpPr/>
          <p:nvPr/>
        </p:nvSpPr>
        <p:spPr>
          <a:xfrm>
            <a:off x="4517759" y="450426"/>
            <a:ext cx="66057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761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lt-LT" kern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lt-LT" sz="28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Kas keičiasi ?</a:t>
            </a:r>
            <a:endParaRPr lang="en-US" sz="28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56667" y="1370810"/>
            <a:ext cx="706464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lt-LT" dirty="0"/>
              <a:t>Projekto vykdytojas regs ne paraišką o Projekto įgyvendinimo planą</a:t>
            </a:r>
          </a:p>
          <a:p>
            <a:endParaRPr lang="lt-LT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t-LT" dirty="0"/>
              <a:t>Didesniems nei </a:t>
            </a:r>
            <a:r>
              <a:rPr lang="en-US" dirty="0"/>
              <a:t>1</a:t>
            </a:r>
            <a:r>
              <a:rPr lang="lt-LT" dirty="0"/>
              <a:t> M projektams reikės rengti Investicinį projektą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lt-LT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t-LT" dirty="0"/>
              <a:t> </a:t>
            </a:r>
            <a:r>
              <a:rPr lang="en-US" dirty="0"/>
              <a:t>N</a:t>
            </a:r>
            <a:r>
              <a:rPr lang="lt-LT" dirty="0" err="1"/>
              <a:t>ebelieka</a:t>
            </a:r>
            <a:r>
              <a:rPr lang="lt-LT" dirty="0"/>
              <a:t> RPT tarpinio tikrinimo IP prieš įtraukiant į projektų sąrašą, visą vertinimą atliks CPVA 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lt-L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Specialieji ir prioritetiniai projektų atrankos kriterijai (jei reikia) bus nustatyti ir p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rojekt</a:t>
            </a:r>
            <a:r>
              <a:rPr lang="lt-LT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ų sąrašas bus sudarytas Regiono plėtros plano pažangos priemonėje </a:t>
            </a:r>
            <a:r>
              <a:rPr lang="lt-LT"/>
              <a:t> </a:t>
            </a:r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7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4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69" b="30069"/>
          <a:stretch>
            <a:fillRect/>
          </a:stretch>
        </p:blipFill>
        <p:spPr bwMode="auto">
          <a:xfrm>
            <a:off x="0" y="-12700"/>
            <a:ext cx="12192000" cy="3644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8" name="Group 4"/>
          <p:cNvGrpSpPr>
            <a:grpSpLocks/>
          </p:cNvGrpSpPr>
          <p:nvPr/>
        </p:nvGrpSpPr>
        <p:grpSpPr bwMode="auto">
          <a:xfrm>
            <a:off x="4448175" y="5235575"/>
            <a:ext cx="2286000" cy="738188"/>
            <a:chOff x="1260131" y="2080436"/>
            <a:chExt cx="1714296" cy="554033"/>
          </a:xfrm>
        </p:grpSpPr>
        <p:sp>
          <p:nvSpPr>
            <p:cNvPr id="151571" name="TextBox 38"/>
            <p:cNvSpPr txBox="1">
              <a:spLocks noChangeArrowheads="1"/>
            </p:cNvSpPr>
            <p:nvPr/>
          </p:nvSpPr>
          <p:spPr bwMode="auto">
            <a:xfrm>
              <a:off x="1841061" y="2080436"/>
              <a:ext cx="552442" cy="184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lt-LT" altLang="lt-LT" sz="1600" b="1">
                  <a:solidFill>
                    <a:srgbClr val="5C5C5C"/>
                  </a:solidFill>
                </a:rPr>
                <a:t>Contacts</a:t>
              </a:r>
              <a:endParaRPr lang="en-US" altLang="lt-LT" sz="1600" b="1">
                <a:solidFill>
                  <a:srgbClr val="5C5C5C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60131" y="2261539"/>
              <a:ext cx="1714296" cy="372930"/>
            </a:xfrm>
            <a:prstGeom prst="rect">
              <a:avLst/>
            </a:prstGeom>
            <a:noFill/>
          </p:spPr>
          <p:txBody>
            <a:bodyPr lIns="0" tIns="0">
              <a:spAutoFit/>
            </a:bodyPr>
            <a:lstStyle/>
            <a:p>
              <a:pPr algn="ctr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lt-LT" sz="1333" dirty="0" err="1">
                  <a:solidFill>
                    <a:srgbClr val="262626">
                      <a:lumMod val="75000"/>
                      <a:lumOff val="25000"/>
                    </a:srgbClr>
                  </a:solidFill>
                  <a:latin typeface="Calibri"/>
                </a:rPr>
                <a:t>Phone</a:t>
              </a:r>
              <a:r>
                <a:rPr lang="lt-LT" sz="1333" dirty="0">
                  <a:solidFill>
                    <a:srgbClr val="262626">
                      <a:lumMod val="75000"/>
                      <a:lumOff val="25000"/>
                    </a:srgbClr>
                  </a:solidFill>
                  <a:latin typeface="Calibri"/>
                </a:rPr>
                <a:t>:</a:t>
              </a:r>
              <a:r>
                <a:rPr lang="de-DE" sz="1333" dirty="0">
                  <a:solidFill>
                    <a:srgbClr val="262626">
                      <a:lumMod val="75000"/>
                      <a:lumOff val="25000"/>
                    </a:srgbClr>
                  </a:solidFill>
                  <a:latin typeface="Calibri"/>
                </a:rPr>
                <a:t> </a:t>
              </a:r>
              <a:r>
                <a:rPr lang="lt-LT" sz="1333" dirty="0">
                  <a:solidFill>
                    <a:srgbClr val="262626">
                      <a:lumMod val="75000"/>
                      <a:lumOff val="25000"/>
                    </a:srgbClr>
                  </a:solidFill>
                  <a:latin typeface="Calibri"/>
                </a:rPr>
                <a:t>+</a:t>
              </a:r>
              <a:r>
                <a:rPr lang="de-DE" sz="1333" dirty="0">
                  <a:solidFill>
                    <a:srgbClr val="262626">
                      <a:lumMod val="75000"/>
                      <a:lumOff val="25000"/>
                    </a:srgbClr>
                  </a:solidFill>
                  <a:latin typeface="Calibri"/>
                </a:rPr>
                <a:t>370 5 251 4400</a:t>
              </a:r>
              <a:endParaRPr lang="lt-LT" sz="1333" dirty="0">
                <a:solidFill>
                  <a:srgbClr val="262626">
                    <a:lumMod val="75000"/>
                    <a:lumOff val="25000"/>
                  </a:srgbClr>
                </a:solidFill>
                <a:latin typeface="Calibri"/>
              </a:endParaRPr>
            </a:p>
            <a:p>
              <a:pPr algn="ctr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lt-LT" sz="1333" dirty="0">
                  <a:solidFill>
                    <a:srgbClr val="262626">
                      <a:lumMod val="75000"/>
                      <a:lumOff val="25000"/>
                    </a:srgbClr>
                  </a:solidFill>
                  <a:latin typeface="Calibri"/>
                </a:rPr>
                <a:t>E-</a:t>
              </a:r>
              <a:r>
                <a:rPr lang="lt-LT" sz="1333" dirty="0" err="1">
                  <a:solidFill>
                    <a:srgbClr val="262626">
                      <a:lumMod val="75000"/>
                      <a:lumOff val="25000"/>
                    </a:srgbClr>
                  </a:solidFill>
                  <a:latin typeface="Calibri"/>
                </a:rPr>
                <a:t>mail</a:t>
              </a:r>
              <a:r>
                <a:rPr lang="lt-LT" sz="1333" dirty="0">
                  <a:solidFill>
                    <a:srgbClr val="262626">
                      <a:lumMod val="75000"/>
                      <a:lumOff val="25000"/>
                    </a:srgbClr>
                  </a:solidFill>
                  <a:latin typeface="Calibri"/>
                </a:rPr>
                <a:t>: </a:t>
              </a:r>
              <a:r>
                <a:rPr lang="lt-LT" sz="1333" dirty="0" err="1">
                  <a:solidFill>
                    <a:srgbClr val="262626">
                      <a:lumMod val="75000"/>
                      <a:lumOff val="25000"/>
                    </a:srgbClr>
                  </a:solidFill>
                  <a:latin typeface="Calibri"/>
                </a:rPr>
                <a:t>info</a:t>
              </a:r>
              <a:r>
                <a:rPr lang="en-US" sz="1333" dirty="0">
                  <a:solidFill>
                    <a:srgbClr val="262626">
                      <a:lumMod val="75000"/>
                      <a:lumOff val="25000"/>
                    </a:srgbClr>
                  </a:solidFill>
                  <a:latin typeface="Calibri"/>
                </a:rPr>
                <a:t>@</a:t>
              </a:r>
              <a:r>
                <a:rPr lang="en-US" sz="1333" dirty="0" err="1">
                  <a:solidFill>
                    <a:srgbClr val="262626">
                      <a:lumMod val="75000"/>
                      <a:lumOff val="25000"/>
                    </a:srgbClr>
                  </a:solidFill>
                  <a:latin typeface="Calibri"/>
                </a:rPr>
                <a:t>cpva.lt</a:t>
              </a:r>
              <a:endParaRPr lang="en-US" sz="1333" dirty="0">
                <a:solidFill>
                  <a:srgbClr val="262626">
                    <a:lumMod val="75000"/>
                    <a:lumOff val="25000"/>
                  </a:srgbClr>
                </a:solidFill>
                <a:latin typeface="Calibri"/>
              </a:endParaRPr>
            </a:p>
          </p:txBody>
        </p:sp>
      </p:grpSp>
      <p:grpSp>
        <p:nvGrpSpPr>
          <p:cNvPr id="44" name="Group 5"/>
          <p:cNvGrpSpPr>
            <a:grpSpLocks/>
          </p:cNvGrpSpPr>
          <p:nvPr/>
        </p:nvGrpSpPr>
        <p:grpSpPr bwMode="auto">
          <a:xfrm>
            <a:off x="6911975" y="5237163"/>
            <a:ext cx="2074863" cy="490537"/>
            <a:chOff x="1260131" y="3004295"/>
            <a:chExt cx="1556860" cy="367947"/>
          </a:xfrm>
        </p:grpSpPr>
        <p:sp>
          <p:nvSpPr>
            <p:cNvPr id="151569" name="TextBox 44"/>
            <p:cNvSpPr txBox="1">
              <a:spLocks noChangeArrowheads="1"/>
            </p:cNvSpPr>
            <p:nvPr/>
          </p:nvSpPr>
          <p:spPr bwMode="auto">
            <a:xfrm>
              <a:off x="1778613" y="3004295"/>
              <a:ext cx="519900" cy="184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lt-LT" altLang="lt-LT" sz="1600" b="1">
                  <a:solidFill>
                    <a:srgbClr val="5C5C5C"/>
                  </a:solidFill>
                </a:rPr>
                <a:t>Website</a:t>
              </a:r>
              <a:endParaRPr lang="en-US" altLang="lt-LT" sz="1600" b="1">
                <a:solidFill>
                  <a:srgbClr val="5C5C5C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260131" y="3184101"/>
              <a:ext cx="1556860" cy="188141"/>
            </a:xfrm>
            <a:prstGeom prst="rect">
              <a:avLst/>
            </a:prstGeom>
            <a:noFill/>
          </p:spPr>
          <p:txBody>
            <a:bodyPr lIns="0" tIns="0">
              <a:spAutoFit/>
            </a:bodyPr>
            <a:lstStyle/>
            <a:p>
              <a:pPr algn="ctr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lt-LT" sz="1333" dirty="0">
                  <a:solidFill>
                    <a:srgbClr val="262626">
                      <a:lumMod val="75000"/>
                      <a:lumOff val="25000"/>
                    </a:srgbClr>
                  </a:solidFill>
                  <a:latin typeface="Calibri"/>
                </a:rPr>
                <a:t>www.cpva.lt</a:t>
              </a:r>
              <a:endParaRPr lang="en-US" sz="1333" dirty="0">
                <a:solidFill>
                  <a:srgbClr val="262626">
                    <a:lumMod val="75000"/>
                    <a:lumOff val="25000"/>
                  </a:srgbClr>
                </a:solidFill>
                <a:latin typeface="Calibri"/>
              </a:endParaRPr>
            </a:p>
          </p:txBody>
        </p:sp>
      </p:grpSp>
      <p:grpSp>
        <p:nvGrpSpPr>
          <p:cNvPr id="49" name="Group 6"/>
          <p:cNvGrpSpPr>
            <a:grpSpLocks/>
          </p:cNvGrpSpPr>
          <p:nvPr/>
        </p:nvGrpSpPr>
        <p:grpSpPr bwMode="auto">
          <a:xfrm>
            <a:off x="9264650" y="5230813"/>
            <a:ext cx="2074863" cy="708025"/>
            <a:chOff x="1260130" y="3885533"/>
            <a:chExt cx="1556517" cy="531768"/>
          </a:xfrm>
        </p:grpSpPr>
        <p:sp>
          <p:nvSpPr>
            <p:cNvPr id="151567" name="TextBox 51"/>
            <p:cNvSpPr txBox="1">
              <a:spLocks noChangeArrowheads="1"/>
            </p:cNvSpPr>
            <p:nvPr/>
          </p:nvSpPr>
          <p:spPr bwMode="auto">
            <a:xfrm>
              <a:off x="1781910" y="3885533"/>
              <a:ext cx="512955" cy="185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lt-LT" altLang="lt-LT" sz="1600" b="1">
                  <a:solidFill>
                    <a:srgbClr val="5C5C5C"/>
                  </a:solidFill>
                </a:rPr>
                <a:t>Address</a:t>
              </a:r>
              <a:endParaRPr lang="en-US" altLang="lt-LT" sz="1600" b="1">
                <a:solidFill>
                  <a:srgbClr val="5C5C5C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260130" y="4073917"/>
              <a:ext cx="1556517" cy="343384"/>
            </a:xfrm>
            <a:prstGeom prst="rect">
              <a:avLst/>
            </a:prstGeom>
            <a:noFill/>
          </p:spPr>
          <p:txBody>
            <a:bodyPr lIns="0" tIns="0">
              <a:spAutoFit/>
            </a:bodyPr>
            <a:lstStyle/>
            <a:p>
              <a:pPr algn="ctr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lt-LT" sz="1333" dirty="0">
                  <a:solidFill>
                    <a:srgbClr val="262626">
                      <a:lumMod val="75000"/>
                      <a:lumOff val="25000"/>
                    </a:srgbClr>
                  </a:solidFill>
                  <a:latin typeface="Calibri"/>
                </a:rPr>
                <a:t>S. Konarskio str. 13, Vilnius, Lithuania</a:t>
              </a:r>
              <a:endParaRPr lang="en-US" sz="1333" dirty="0">
                <a:solidFill>
                  <a:srgbClr val="262626">
                    <a:lumMod val="75000"/>
                    <a:lumOff val="25000"/>
                  </a:srgbClr>
                </a:solidFill>
                <a:latin typeface="Calibri"/>
              </a:endParaRPr>
            </a:p>
          </p:txBody>
        </p:sp>
      </p:grpSp>
      <p:sp>
        <p:nvSpPr>
          <p:cNvPr id="56" name="Rounded Rectangle 55"/>
          <p:cNvSpPr/>
          <p:nvPr/>
        </p:nvSpPr>
        <p:spPr>
          <a:xfrm>
            <a:off x="5230813" y="4316413"/>
            <a:ext cx="720725" cy="6985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rgbClr val="262626">
                  <a:lumMod val="75000"/>
                  <a:lumOff val="25000"/>
                </a:srgbClr>
              </a:solidFill>
              <a:latin typeface="FontAwesome" pitchFamily="2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7589838" y="4316413"/>
            <a:ext cx="719137" cy="698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733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9942513" y="4316413"/>
            <a:ext cx="719137" cy="69850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51561" name="Freeform 23"/>
          <p:cNvSpPr>
            <a:spLocks noEditPoints="1"/>
          </p:cNvSpPr>
          <p:nvPr/>
        </p:nvSpPr>
        <p:spPr bwMode="auto">
          <a:xfrm>
            <a:off x="5356225" y="4400550"/>
            <a:ext cx="469900" cy="530225"/>
          </a:xfrm>
          <a:custGeom>
            <a:avLst/>
            <a:gdLst>
              <a:gd name="T0" fmla="*/ 2147483646 w 265"/>
              <a:gd name="T1" fmla="*/ 2147483646 h 299"/>
              <a:gd name="T2" fmla="*/ 2147483646 w 265"/>
              <a:gd name="T3" fmla="*/ 2147483646 h 299"/>
              <a:gd name="T4" fmla="*/ 2147483646 w 265"/>
              <a:gd name="T5" fmla="*/ 2147483646 h 299"/>
              <a:gd name="T6" fmla="*/ 2147483646 w 265"/>
              <a:gd name="T7" fmla="*/ 2147483646 h 299"/>
              <a:gd name="T8" fmla="*/ 2147483646 w 265"/>
              <a:gd name="T9" fmla="*/ 2147483646 h 299"/>
              <a:gd name="T10" fmla="*/ 2147483646 w 265"/>
              <a:gd name="T11" fmla="*/ 2147483646 h 299"/>
              <a:gd name="T12" fmla="*/ 2147483646 w 265"/>
              <a:gd name="T13" fmla="*/ 2147483646 h 299"/>
              <a:gd name="T14" fmla="*/ 2147483646 w 265"/>
              <a:gd name="T15" fmla="*/ 2147483646 h 299"/>
              <a:gd name="T16" fmla="*/ 2147483646 w 265"/>
              <a:gd name="T17" fmla="*/ 2147483646 h 299"/>
              <a:gd name="T18" fmla="*/ 2147483646 w 265"/>
              <a:gd name="T19" fmla="*/ 2147483646 h 299"/>
              <a:gd name="T20" fmla="*/ 2147483646 w 265"/>
              <a:gd name="T21" fmla="*/ 2147483646 h 299"/>
              <a:gd name="T22" fmla="*/ 2147483646 w 265"/>
              <a:gd name="T23" fmla="*/ 2147483646 h 299"/>
              <a:gd name="T24" fmla="*/ 2147483646 w 265"/>
              <a:gd name="T25" fmla="*/ 2147483646 h 299"/>
              <a:gd name="T26" fmla="*/ 2147483646 w 265"/>
              <a:gd name="T27" fmla="*/ 2147483646 h 299"/>
              <a:gd name="T28" fmla="*/ 2147483646 w 265"/>
              <a:gd name="T29" fmla="*/ 2147483646 h 299"/>
              <a:gd name="T30" fmla="*/ 2147483646 w 265"/>
              <a:gd name="T31" fmla="*/ 2147483646 h 299"/>
              <a:gd name="T32" fmla="*/ 2147483646 w 265"/>
              <a:gd name="T33" fmla="*/ 2147483646 h 299"/>
              <a:gd name="T34" fmla="*/ 2147483646 w 265"/>
              <a:gd name="T35" fmla="*/ 2147483646 h 299"/>
              <a:gd name="T36" fmla="*/ 2147483646 w 265"/>
              <a:gd name="T37" fmla="*/ 2147483646 h 299"/>
              <a:gd name="T38" fmla="*/ 2147483646 w 265"/>
              <a:gd name="T39" fmla="*/ 2147483646 h 299"/>
              <a:gd name="T40" fmla="*/ 2147483646 w 265"/>
              <a:gd name="T41" fmla="*/ 2147483646 h 299"/>
              <a:gd name="T42" fmla="*/ 2147483646 w 265"/>
              <a:gd name="T43" fmla="*/ 2147483646 h 299"/>
              <a:gd name="T44" fmla="*/ 2147483646 w 265"/>
              <a:gd name="T45" fmla="*/ 0 h 299"/>
              <a:gd name="T46" fmla="*/ 2147483646 w 265"/>
              <a:gd name="T47" fmla="*/ 2147483646 h 299"/>
              <a:gd name="T48" fmla="*/ 2147483646 w 265"/>
              <a:gd name="T49" fmla="*/ 2147483646 h 299"/>
              <a:gd name="T50" fmla="*/ 2147483646 w 265"/>
              <a:gd name="T51" fmla="*/ 2147483646 h 299"/>
              <a:gd name="T52" fmla="*/ 2147483646 w 265"/>
              <a:gd name="T53" fmla="*/ 2147483646 h 299"/>
              <a:gd name="T54" fmla="*/ 2147483646 w 265"/>
              <a:gd name="T55" fmla="*/ 2147483646 h 299"/>
              <a:gd name="T56" fmla="*/ 2147483646 w 265"/>
              <a:gd name="T57" fmla="*/ 2147483646 h 299"/>
              <a:gd name="T58" fmla="*/ 2147483646 w 265"/>
              <a:gd name="T59" fmla="*/ 2147483646 h 299"/>
              <a:gd name="T60" fmla="*/ 2147483646 w 265"/>
              <a:gd name="T61" fmla="*/ 2147483646 h 299"/>
              <a:gd name="T62" fmla="*/ 2147483646 w 265"/>
              <a:gd name="T63" fmla="*/ 2147483646 h 299"/>
              <a:gd name="T64" fmla="*/ 2147483646 w 265"/>
              <a:gd name="T65" fmla="*/ 2147483646 h 299"/>
              <a:gd name="T66" fmla="*/ 2147483646 w 265"/>
              <a:gd name="T67" fmla="*/ 2147483646 h 299"/>
              <a:gd name="T68" fmla="*/ 2147483646 w 265"/>
              <a:gd name="T69" fmla="*/ 2147483646 h 299"/>
              <a:gd name="T70" fmla="*/ 2147483646 w 265"/>
              <a:gd name="T71" fmla="*/ 2147483646 h 299"/>
              <a:gd name="T72" fmla="*/ 2147483646 w 265"/>
              <a:gd name="T73" fmla="*/ 2147483646 h 299"/>
              <a:gd name="T74" fmla="*/ 2147483646 w 265"/>
              <a:gd name="T75" fmla="*/ 2147483646 h 299"/>
              <a:gd name="T76" fmla="*/ 2147483646 w 265"/>
              <a:gd name="T77" fmla="*/ 2147483646 h 299"/>
              <a:gd name="T78" fmla="*/ 2147483646 w 265"/>
              <a:gd name="T79" fmla="*/ 2147483646 h 299"/>
              <a:gd name="T80" fmla="*/ 2147483646 w 265"/>
              <a:gd name="T81" fmla="*/ 2147483646 h 299"/>
              <a:gd name="T82" fmla="*/ 2147483646 w 265"/>
              <a:gd name="T83" fmla="*/ 2147483646 h 299"/>
              <a:gd name="T84" fmla="*/ 2147483646 w 265"/>
              <a:gd name="T85" fmla="*/ 2147483646 h 299"/>
              <a:gd name="T86" fmla="*/ 2147483646 w 265"/>
              <a:gd name="T87" fmla="*/ 2147483646 h 299"/>
              <a:gd name="T88" fmla="*/ 2147483646 w 265"/>
              <a:gd name="T89" fmla="*/ 2147483646 h 299"/>
              <a:gd name="T90" fmla="*/ 2147483646 w 265"/>
              <a:gd name="T91" fmla="*/ 2147483646 h 299"/>
              <a:gd name="T92" fmla="*/ 2147483646 w 265"/>
              <a:gd name="T93" fmla="*/ 2147483646 h 299"/>
              <a:gd name="T94" fmla="*/ 2147483646 w 265"/>
              <a:gd name="T95" fmla="*/ 2147483646 h 299"/>
              <a:gd name="T96" fmla="*/ 2147483646 w 265"/>
              <a:gd name="T97" fmla="*/ 2147483646 h 299"/>
              <a:gd name="T98" fmla="*/ 2147483646 w 265"/>
              <a:gd name="T99" fmla="*/ 2147483646 h 299"/>
              <a:gd name="T100" fmla="*/ 2147483646 w 265"/>
              <a:gd name="T101" fmla="*/ 2147483646 h 299"/>
              <a:gd name="T102" fmla="*/ 2147483646 w 265"/>
              <a:gd name="T103" fmla="*/ 2147483646 h 299"/>
              <a:gd name="T104" fmla="*/ 2147483646 w 265"/>
              <a:gd name="T105" fmla="*/ 2147483646 h 299"/>
              <a:gd name="T106" fmla="*/ 2147483646 w 265"/>
              <a:gd name="T107" fmla="*/ 2147483646 h 29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65" h="299">
                <a:moveTo>
                  <a:pt x="256" y="248"/>
                </a:moveTo>
                <a:cubicBezTo>
                  <a:pt x="255" y="252"/>
                  <a:pt x="251" y="254"/>
                  <a:pt x="247" y="253"/>
                </a:cubicBezTo>
                <a:cubicBezTo>
                  <a:pt x="243" y="252"/>
                  <a:pt x="241" y="248"/>
                  <a:pt x="242" y="244"/>
                </a:cubicBezTo>
                <a:cubicBezTo>
                  <a:pt x="246" y="227"/>
                  <a:pt x="244" y="212"/>
                  <a:pt x="236" y="204"/>
                </a:cubicBezTo>
                <a:cubicBezTo>
                  <a:pt x="231" y="199"/>
                  <a:pt x="224" y="197"/>
                  <a:pt x="214" y="199"/>
                </a:cubicBezTo>
                <a:cubicBezTo>
                  <a:pt x="196" y="202"/>
                  <a:pt x="184" y="218"/>
                  <a:pt x="171" y="236"/>
                </a:cubicBezTo>
                <a:cubicBezTo>
                  <a:pt x="159" y="252"/>
                  <a:pt x="146" y="269"/>
                  <a:pt x="127" y="281"/>
                </a:cubicBezTo>
                <a:cubicBezTo>
                  <a:pt x="109" y="292"/>
                  <a:pt x="88" y="299"/>
                  <a:pt x="68" y="299"/>
                </a:cubicBezTo>
                <a:cubicBezTo>
                  <a:pt x="66" y="299"/>
                  <a:pt x="64" y="299"/>
                  <a:pt x="62" y="298"/>
                </a:cubicBezTo>
                <a:cubicBezTo>
                  <a:pt x="40" y="297"/>
                  <a:pt x="22" y="288"/>
                  <a:pt x="12" y="274"/>
                </a:cubicBezTo>
                <a:cubicBezTo>
                  <a:pt x="0" y="256"/>
                  <a:pt x="7" y="238"/>
                  <a:pt x="16" y="225"/>
                </a:cubicBezTo>
                <a:cubicBezTo>
                  <a:pt x="9" y="215"/>
                  <a:pt x="9" y="215"/>
                  <a:pt x="9" y="215"/>
                </a:cubicBezTo>
                <a:cubicBezTo>
                  <a:pt x="3" y="208"/>
                  <a:pt x="5" y="197"/>
                  <a:pt x="12" y="191"/>
                </a:cubicBezTo>
                <a:cubicBezTo>
                  <a:pt x="60" y="154"/>
                  <a:pt x="60" y="154"/>
                  <a:pt x="60" y="154"/>
                </a:cubicBezTo>
                <a:cubicBezTo>
                  <a:pt x="63" y="152"/>
                  <a:pt x="67" y="151"/>
                  <a:pt x="71" y="151"/>
                </a:cubicBezTo>
                <a:cubicBezTo>
                  <a:pt x="76" y="151"/>
                  <a:pt x="81" y="153"/>
                  <a:pt x="84" y="158"/>
                </a:cubicBezTo>
                <a:cubicBezTo>
                  <a:pt x="102" y="181"/>
                  <a:pt x="102" y="181"/>
                  <a:pt x="102" y="181"/>
                </a:cubicBezTo>
                <a:cubicBezTo>
                  <a:pt x="116" y="175"/>
                  <a:pt x="132" y="164"/>
                  <a:pt x="150" y="146"/>
                </a:cubicBezTo>
                <a:cubicBezTo>
                  <a:pt x="168" y="128"/>
                  <a:pt x="178" y="112"/>
                  <a:pt x="184" y="98"/>
                </a:cubicBezTo>
                <a:cubicBezTo>
                  <a:pt x="161" y="79"/>
                  <a:pt x="161" y="79"/>
                  <a:pt x="161" y="79"/>
                </a:cubicBezTo>
                <a:cubicBezTo>
                  <a:pt x="153" y="74"/>
                  <a:pt x="152" y="63"/>
                  <a:pt x="158" y="56"/>
                </a:cubicBezTo>
                <a:cubicBezTo>
                  <a:pt x="194" y="7"/>
                  <a:pt x="194" y="7"/>
                  <a:pt x="194" y="7"/>
                </a:cubicBezTo>
                <a:cubicBezTo>
                  <a:pt x="197" y="2"/>
                  <a:pt x="202" y="0"/>
                  <a:pt x="208" y="0"/>
                </a:cubicBezTo>
                <a:cubicBezTo>
                  <a:pt x="212" y="0"/>
                  <a:pt x="215" y="1"/>
                  <a:pt x="218" y="3"/>
                </a:cubicBezTo>
                <a:cubicBezTo>
                  <a:pt x="246" y="25"/>
                  <a:pt x="246" y="25"/>
                  <a:pt x="246" y="25"/>
                </a:cubicBezTo>
                <a:cubicBezTo>
                  <a:pt x="246" y="25"/>
                  <a:pt x="246" y="25"/>
                  <a:pt x="246" y="25"/>
                </a:cubicBezTo>
                <a:cubicBezTo>
                  <a:pt x="246" y="25"/>
                  <a:pt x="246" y="25"/>
                  <a:pt x="247" y="25"/>
                </a:cubicBezTo>
                <a:cubicBezTo>
                  <a:pt x="247" y="26"/>
                  <a:pt x="247" y="26"/>
                  <a:pt x="247" y="26"/>
                </a:cubicBezTo>
                <a:cubicBezTo>
                  <a:pt x="247" y="26"/>
                  <a:pt x="247" y="26"/>
                  <a:pt x="247" y="26"/>
                </a:cubicBezTo>
                <a:cubicBezTo>
                  <a:pt x="248" y="27"/>
                  <a:pt x="248" y="27"/>
                  <a:pt x="248" y="27"/>
                </a:cubicBezTo>
                <a:cubicBezTo>
                  <a:pt x="248" y="27"/>
                  <a:pt x="248" y="27"/>
                  <a:pt x="248" y="27"/>
                </a:cubicBezTo>
                <a:cubicBezTo>
                  <a:pt x="248" y="28"/>
                  <a:pt x="248" y="28"/>
                  <a:pt x="249" y="29"/>
                </a:cubicBezTo>
                <a:cubicBezTo>
                  <a:pt x="249" y="29"/>
                  <a:pt x="249" y="29"/>
                  <a:pt x="249" y="29"/>
                </a:cubicBezTo>
                <a:cubicBezTo>
                  <a:pt x="249" y="31"/>
                  <a:pt x="265" y="93"/>
                  <a:pt x="181" y="178"/>
                </a:cubicBezTo>
                <a:cubicBezTo>
                  <a:pt x="121" y="239"/>
                  <a:pt x="72" y="248"/>
                  <a:pt x="49" y="248"/>
                </a:cubicBezTo>
                <a:cubicBezTo>
                  <a:pt x="49" y="248"/>
                  <a:pt x="49" y="248"/>
                  <a:pt x="49" y="248"/>
                </a:cubicBezTo>
                <a:cubicBezTo>
                  <a:pt x="40" y="248"/>
                  <a:pt x="34" y="246"/>
                  <a:pt x="34" y="246"/>
                </a:cubicBezTo>
                <a:cubicBezTo>
                  <a:pt x="34" y="246"/>
                  <a:pt x="34" y="246"/>
                  <a:pt x="34" y="246"/>
                </a:cubicBezTo>
                <a:cubicBezTo>
                  <a:pt x="33" y="246"/>
                  <a:pt x="33" y="246"/>
                  <a:pt x="33" y="246"/>
                </a:cubicBezTo>
                <a:cubicBezTo>
                  <a:pt x="33" y="246"/>
                  <a:pt x="33" y="246"/>
                  <a:pt x="32" y="246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31" y="245"/>
                  <a:pt x="31" y="245"/>
                  <a:pt x="31" y="245"/>
                </a:cubicBezTo>
                <a:cubicBezTo>
                  <a:pt x="31" y="245"/>
                  <a:pt x="31" y="244"/>
                  <a:pt x="31" y="244"/>
                </a:cubicBezTo>
                <a:cubicBezTo>
                  <a:pt x="30" y="244"/>
                  <a:pt x="30" y="244"/>
                  <a:pt x="30" y="244"/>
                </a:cubicBezTo>
                <a:cubicBezTo>
                  <a:pt x="30" y="244"/>
                  <a:pt x="30" y="244"/>
                  <a:pt x="30" y="244"/>
                </a:cubicBezTo>
                <a:cubicBezTo>
                  <a:pt x="26" y="238"/>
                  <a:pt x="26" y="238"/>
                  <a:pt x="26" y="238"/>
                </a:cubicBezTo>
                <a:cubicBezTo>
                  <a:pt x="21" y="245"/>
                  <a:pt x="17" y="256"/>
                  <a:pt x="24" y="266"/>
                </a:cubicBezTo>
                <a:cubicBezTo>
                  <a:pt x="38" y="286"/>
                  <a:pt x="82" y="292"/>
                  <a:pt x="120" y="269"/>
                </a:cubicBezTo>
                <a:cubicBezTo>
                  <a:pt x="136" y="258"/>
                  <a:pt x="148" y="243"/>
                  <a:pt x="159" y="228"/>
                </a:cubicBezTo>
                <a:cubicBezTo>
                  <a:pt x="174" y="208"/>
                  <a:pt x="188" y="189"/>
                  <a:pt x="212" y="184"/>
                </a:cubicBezTo>
                <a:cubicBezTo>
                  <a:pt x="226" y="182"/>
                  <a:pt x="238" y="185"/>
                  <a:pt x="247" y="194"/>
                </a:cubicBezTo>
                <a:cubicBezTo>
                  <a:pt x="258" y="206"/>
                  <a:pt x="261" y="226"/>
                  <a:pt x="256" y="248"/>
                </a:cubicBezTo>
                <a:close/>
                <a:moveTo>
                  <a:pt x="256" y="248"/>
                </a:moveTo>
                <a:cubicBezTo>
                  <a:pt x="256" y="248"/>
                  <a:pt x="256" y="248"/>
                  <a:pt x="256" y="248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21920" tIns="60960" rIns="121920" bIns="60960"/>
          <a:lstStyle/>
          <a:p>
            <a:endParaRPr lang="lt-LT"/>
          </a:p>
        </p:txBody>
      </p:sp>
      <p:grpSp>
        <p:nvGrpSpPr>
          <p:cNvPr id="25" name="Group 24"/>
          <p:cNvGrpSpPr/>
          <p:nvPr/>
        </p:nvGrpSpPr>
        <p:grpSpPr>
          <a:xfrm>
            <a:off x="7747939" y="4463081"/>
            <a:ext cx="403072" cy="403072"/>
            <a:chOff x="3721100" y="6330951"/>
            <a:chExt cx="530225" cy="530225"/>
          </a:xfrm>
          <a:solidFill>
            <a:schemeClr val="bg1"/>
          </a:solidFill>
        </p:grpSpPr>
        <p:sp>
          <p:nvSpPr>
            <p:cNvPr id="26" name="Freeform 25"/>
            <p:cNvSpPr>
              <a:spLocks noEditPoints="1"/>
            </p:cNvSpPr>
            <p:nvPr/>
          </p:nvSpPr>
          <p:spPr bwMode="auto">
            <a:xfrm>
              <a:off x="3959225" y="6383338"/>
              <a:ext cx="292100" cy="469900"/>
            </a:xfrm>
            <a:custGeom>
              <a:avLst/>
              <a:gdLst/>
              <a:ahLst/>
              <a:cxnLst>
                <a:cxn ang="0">
                  <a:pos x="126" y="33"/>
                </a:cxn>
                <a:cxn ang="0">
                  <a:pos x="122" y="34"/>
                </a:cxn>
                <a:cxn ang="0">
                  <a:pos x="101" y="36"/>
                </a:cxn>
                <a:cxn ang="0">
                  <a:pos x="95" y="46"/>
                </a:cxn>
                <a:cxn ang="0">
                  <a:pos x="90" y="44"/>
                </a:cxn>
                <a:cxn ang="0">
                  <a:pos x="73" y="29"/>
                </a:cxn>
                <a:cxn ang="0">
                  <a:pos x="70" y="21"/>
                </a:cxn>
                <a:cxn ang="0">
                  <a:pos x="67" y="12"/>
                </a:cxn>
                <a:cxn ang="0">
                  <a:pos x="56" y="2"/>
                </a:cxn>
                <a:cxn ang="0">
                  <a:pos x="43" y="0"/>
                </a:cxn>
                <a:cxn ang="0">
                  <a:pos x="43" y="6"/>
                </a:cxn>
                <a:cxn ang="0">
                  <a:pos x="56" y="18"/>
                </a:cxn>
                <a:cxn ang="0">
                  <a:pos x="62" y="25"/>
                </a:cxn>
                <a:cxn ang="0">
                  <a:pos x="55" y="29"/>
                </a:cxn>
                <a:cxn ang="0">
                  <a:pos x="49" y="27"/>
                </a:cxn>
                <a:cxn ang="0">
                  <a:pos x="41" y="24"/>
                </a:cxn>
                <a:cxn ang="0">
                  <a:pos x="41" y="17"/>
                </a:cxn>
                <a:cxn ang="0">
                  <a:pos x="30" y="12"/>
                </a:cxn>
                <a:cxn ang="0">
                  <a:pos x="27" y="28"/>
                </a:cxn>
                <a:cxn ang="0">
                  <a:pos x="15" y="31"/>
                </a:cxn>
                <a:cxn ang="0">
                  <a:pos x="17" y="40"/>
                </a:cxn>
                <a:cxn ang="0">
                  <a:pos x="31" y="42"/>
                </a:cxn>
                <a:cxn ang="0">
                  <a:pos x="34" y="28"/>
                </a:cxn>
                <a:cxn ang="0">
                  <a:pos x="45" y="30"/>
                </a:cxn>
                <a:cxn ang="0">
                  <a:pos x="51" y="33"/>
                </a:cxn>
                <a:cxn ang="0">
                  <a:pos x="60" y="33"/>
                </a:cxn>
                <a:cxn ang="0">
                  <a:pos x="66" y="45"/>
                </a:cxn>
                <a:cxn ang="0">
                  <a:pos x="82" y="62"/>
                </a:cxn>
                <a:cxn ang="0">
                  <a:pos x="81" y="68"/>
                </a:cxn>
                <a:cxn ang="0">
                  <a:pos x="68" y="66"/>
                </a:cxn>
                <a:cxn ang="0">
                  <a:pos x="45" y="78"/>
                </a:cxn>
                <a:cxn ang="0">
                  <a:pos x="29" y="97"/>
                </a:cxn>
                <a:cxn ang="0">
                  <a:pos x="27" y="106"/>
                </a:cxn>
                <a:cxn ang="0">
                  <a:pos x="21" y="106"/>
                </a:cxn>
                <a:cxn ang="0">
                  <a:pos x="11" y="101"/>
                </a:cxn>
                <a:cxn ang="0">
                  <a:pos x="0" y="106"/>
                </a:cxn>
                <a:cxn ang="0">
                  <a:pos x="3" y="117"/>
                </a:cxn>
                <a:cxn ang="0">
                  <a:pos x="7" y="112"/>
                </a:cxn>
                <a:cxn ang="0">
                  <a:pos x="15" y="111"/>
                </a:cxn>
                <a:cxn ang="0">
                  <a:pos x="15" y="121"/>
                </a:cxn>
                <a:cxn ang="0">
                  <a:pos x="21" y="123"/>
                </a:cxn>
                <a:cxn ang="0">
                  <a:pos x="28" y="131"/>
                </a:cxn>
                <a:cxn ang="0">
                  <a:pos x="39" y="128"/>
                </a:cxn>
                <a:cxn ang="0">
                  <a:pos x="51" y="130"/>
                </a:cxn>
                <a:cxn ang="0">
                  <a:pos x="66" y="134"/>
                </a:cxn>
                <a:cxn ang="0">
                  <a:pos x="73" y="134"/>
                </a:cxn>
                <a:cxn ang="0">
                  <a:pos x="85" y="148"/>
                </a:cxn>
                <a:cxn ang="0">
                  <a:pos x="109" y="162"/>
                </a:cxn>
                <a:cxn ang="0">
                  <a:pos x="93" y="191"/>
                </a:cxn>
                <a:cxn ang="0">
                  <a:pos x="77" y="199"/>
                </a:cxn>
                <a:cxn ang="0">
                  <a:pos x="71" y="215"/>
                </a:cxn>
                <a:cxn ang="0">
                  <a:pos x="48" y="231"/>
                </a:cxn>
                <a:cxn ang="0">
                  <a:pos x="45" y="240"/>
                </a:cxn>
                <a:cxn ang="0">
                  <a:pos x="149" y="108"/>
                </a:cxn>
                <a:cxn ang="0">
                  <a:pos x="126" y="33"/>
                </a:cxn>
                <a:cxn ang="0">
                  <a:pos x="126" y="33"/>
                </a:cxn>
                <a:cxn ang="0">
                  <a:pos x="126" y="33"/>
                </a:cxn>
              </a:cxnLst>
              <a:rect l="0" t="0" r="r" b="b"/>
              <a:pathLst>
                <a:path w="149" h="240">
                  <a:moveTo>
                    <a:pt x="126" y="33"/>
                  </a:moveTo>
                  <a:cubicBezTo>
                    <a:pt x="122" y="34"/>
                    <a:pt x="122" y="34"/>
                    <a:pt x="122" y="34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95" y="46"/>
                    <a:pt x="95" y="46"/>
                    <a:pt x="95" y="46"/>
                  </a:cubicBezTo>
                  <a:cubicBezTo>
                    <a:pt x="90" y="44"/>
                    <a:pt x="90" y="44"/>
                    <a:pt x="90" y="44"/>
                  </a:cubicBezTo>
                  <a:cubicBezTo>
                    <a:pt x="73" y="29"/>
                    <a:pt x="73" y="29"/>
                    <a:pt x="73" y="29"/>
                  </a:cubicBezTo>
                  <a:cubicBezTo>
                    <a:pt x="70" y="21"/>
                    <a:pt x="70" y="21"/>
                    <a:pt x="70" y="21"/>
                  </a:cubicBezTo>
                  <a:cubicBezTo>
                    <a:pt x="67" y="12"/>
                    <a:pt x="67" y="12"/>
                    <a:pt x="67" y="12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56" y="18"/>
                    <a:pt x="56" y="18"/>
                    <a:pt x="56" y="18"/>
                  </a:cubicBezTo>
                  <a:cubicBezTo>
                    <a:pt x="62" y="25"/>
                    <a:pt x="62" y="25"/>
                    <a:pt x="62" y="25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1" y="24"/>
                    <a:pt x="41" y="24"/>
                    <a:pt x="41" y="24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30" y="12"/>
                    <a:pt x="30" y="12"/>
                    <a:pt x="30" y="12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15" y="31"/>
                    <a:pt x="15" y="31"/>
                    <a:pt x="15" y="31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31" y="42"/>
                    <a:pt x="31" y="42"/>
                    <a:pt x="31" y="42"/>
                  </a:cubicBezTo>
                  <a:cubicBezTo>
                    <a:pt x="34" y="28"/>
                    <a:pt x="34" y="28"/>
                    <a:pt x="34" y="28"/>
                  </a:cubicBezTo>
                  <a:cubicBezTo>
                    <a:pt x="45" y="30"/>
                    <a:pt x="45" y="30"/>
                    <a:pt x="45" y="30"/>
                  </a:cubicBezTo>
                  <a:cubicBezTo>
                    <a:pt x="51" y="33"/>
                    <a:pt x="51" y="33"/>
                    <a:pt x="51" y="33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66" y="45"/>
                    <a:pt x="66" y="45"/>
                    <a:pt x="66" y="45"/>
                  </a:cubicBezTo>
                  <a:cubicBezTo>
                    <a:pt x="82" y="62"/>
                    <a:pt x="82" y="62"/>
                    <a:pt x="82" y="62"/>
                  </a:cubicBezTo>
                  <a:cubicBezTo>
                    <a:pt x="81" y="68"/>
                    <a:pt x="81" y="68"/>
                    <a:pt x="81" y="68"/>
                  </a:cubicBezTo>
                  <a:cubicBezTo>
                    <a:pt x="68" y="66"/>
                    <a:pt x="68" y="66"/>
                    <a:pt x="68" y="66"/>
                  </a:cubicBezTo>
                  <a:cubicBezTo>
                    <a:pt x="45" y="78"/>
                    <a:pt x="45" y="78"/>
                    <a:pt x="45" y="78"/>
                  </a:cubicBezTo>
                  <a:cubicBezTo>
                    <a:pt x="29" y="97"/>
                    <a:pt x="29" y="97"/>
                    <a:pt x="29" y="97"/>
                  </a:cubicBezTo>
                  <a:cubicBezTo>
                    <a:pt x="27" y="106"/>
                    <a:pt x="27" y="106"/>
                    <a:pt x="27" y="106"/>
                  </a:cubicBezTo>
                  <a:cubicBezTo>
                    <a:pt x="21" y="106"/>
                    <a:pt x="21" y="106"/>
                    <a:pt x="21" y="106"/>
                  </a:cubicBezTo>
                  <a:cubicBezTo>
                    <a:pt x="11" y="101"/>
                    <a:pt x="11" y="101"/>
                    <a:pt x="11" y="101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3" y="117"/>
                    <a:pt x="3" y="117"/>
                    <a:pt x="3" y="117"/>
                  </a:cubicBezTo>
                  <a:cubicBezTo>
                    <a:pt x="7" y="112"/>
                    <a:pt x="7" y="112"/>
                    <a:pt x="7" y="112"/>
                  </a:cubicBezTo>
                  <a:cubicBezTo>
                    <a:pt x="15" y="111"/>
                    <a:pt x="15" y="111"/>
                    <a:pt x="15" y="111"/>
                  </a:cubicBezTo>
                  <a:cubicBezTo>
                    <a:pt x="15" y="121"/>
                    <a:pt x="15" y="121"/>
                    <a:pt x="15" y="121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8" y="131"/>
                    <a:pt x="28" y="131"/>
                    <a:pt x="28" y="131"/>
                  </a:cubicBezTo>
                  <a:cubicBezTo>
                    <a:pt x="39" y="128"/>
                    <a:pt x="39" y="128"/>
                    <a:pt x="39" y="128"/>
                  </a:cubicBezTo>
                  <a:cubicBezTo>
                    <a:pt x="51" y="130"/>
                    <a:pt x="51" y="130"/>
                    <a:pt x="51" y="130"/>
                  </a:cubicBezTo>
                  <a:cubicBezTo>
                    <a:pt x="66" y="134"/>
                    <a:pt x="66" y="134"/>
                    <a:pt x="66" y="134"/>
                  </a:cubicBezTo>
                  <a:cubicBezTo>
                    <a:pt x="73" y="134"/>
                    <a:pt x="73" y="134"/>
                    <a:pt x="73" y="134"/>
                  </a:cubicBezTo>
                  <a:cubicBezTo>
                    <a:pt x="85" y="148"/>
                    <a:pt x="85" y="148"/>
                    <a:pt x="85" y="148"/>
                  </a:cubicBezTo>
                  <a:cubicBezTo>
                    <a:pt x="109" y="162"/>
                    <a:pt x="109" y="162"/>
                    <a:pt x="109" y="162"/>
                  </a:cubicBezTo>
                  <a:cubicBezTo>
                    <a:pt x="93" y="191"/>
                    <a:pt x="93" y="191"/>
                    <a:pt x="93" y="191"/>
                  </a:cubicBezTo>
                  <a:cubicBezTo>
                    <a:pt x="77" y="199"/>
                    <a:pt x="77" y="199"/>
                    <a:pt x="77" y="199"/>
                  </a:cubicBezTo>
                  <a:cubicBezTo>
                    <a:pt x="71" y="215"/>
                    <a:pt x="71" y="215"/>
                    <a:pt x="71" y="215"/>
                  </a:cubicBezTo>
                  <a:cubicBezTo>
                    <a:pt x="48" y="231"/>
                    <a:pt x="48" y="231"/>
                    <a:pt x="48" y="231"/>
                  </a:cubicBezTo>
                  <a:cubicBezTo>
                    <a:pt x="45" y="240"/>
                    <a:pt x="45" y="240"/>
                    <a:pt x="45" y="240"/>
                  </a:cubicBezTo>
                  <a:cubicBezTo>
                    <a:pt x="105" y="226"/>
                    <a:pt x="149" y="172"/>
                    <a:pt x="149" y="108"/>
                  </a:cubicBezTo>
                  <a:cubicBezTo>
                    <a:pt x="149" y="80"/>
                    <a:pt x="141" y="54"/>
                    <a:pt x="126" y="33"/>
                  </a:cubicBezTo>
                  <a:close/>
                  <a:moveTo>
                    <a:pt x="126" y="33"/>
                  </a:moveTo>
                  <a:cubicBezTo>
                    <a:pt x="126" y="33"/>
                    <a:pt x="126" y="33"/>
                    <a:pt x="126" y="3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121920" tIns="60960" rIns="121920" bIns="6096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solidFill>
                  <a:srgbClr val="262626"/>
                </a:solidFill>
              </a:endParaRPr>
            </a:p>
          </p:txBody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3721100" y="6457951"/>
              <a:ext cx="307975" cy="403225"/>
            </a:xfrm>
            <a:custGeom>
              <a:avLst/>
              <a:gdLst/>
              <a:ahLst/>
              <a:cxnLst>
                <a:cxn ang="0">
                  <a:pos x="151" y="141"/>
                </a:cxn>
                <a:cxn ang="0">
                  <a:pos x="141" y="123"/>
                </a:cxn>
                <a:cxn ang="0">
                  <a:pos x="150" y="104"/>
                </a:cxn>
                <a:cxn ang="0">
                  <a:pos x="141" y="101"/>
                </a:cxn>
                <a:cxn ang="0">
                  <a:pos x="131" y="91"/>
                </a:cxn>
                <a:cxn ang="0">
                  <a:pos x="109" y="86"/>
                </a:cxn>
                <a:cxn ang="0">
                  <a:pos x="101" y="70"/>
                </a:cxn>
                <a:cxn ang="0">
                  <a:pos x="101" y="80"/>
                </a:cxn>
                <a:cxn ang="0">
                  <a:pos x="98" y="80"/>
                </a:cxn>
                <a:cxn ang="0">
                  <a:pos x="78" y="53"/>
                </a:cxn>
                <a:cxn ang="0">
                  <a:pos x="78" y="31"/>
                </a:cxn>
                <a:cxn ang="0">
                  <a:pos x="64" y="8"/>
                </a:cxn>
                <a:cxn ang="0">
                  <a:pos x="42" y="12"/>
                </a:cxn>
                <a:cxn ang="0">
                  <a:pos x="26" y="12"/>
                </a:cxn>
                <a:cxn ang="0">
                  <a:pos x="19" y="7"/>
                </a:cxn>
                <a:cxn ang="0">
                  <a:pos x="28" y="0"/>
                </a:cxn>
                <a:cxn ang="0">
                  <a:pos x="19" y="2"/>
                </a:cxn>
                <a:cxn ang="0">
                  <a:pos x="0" y="70"/>
                </a:cxn>
                <a:cxn ang="0">
                  <a:pos x="136" y="206"/>
                </a:cxn>
                <a:cxn ang="0">
                  <a:pos x="153" y="205"/>
                </a:cxn>
                <a:cxn ang="0">
                  <a:pos x="151" y="188"/>
                </a:cxn>
                <a:cxn ang="0">
                  <a:pos x="157" y="163"/>
                </a:cxn>
                <a:cxn ang="0">
                  <a:pos x="151" y="141"/>
                </a:cxn>
                <a:cxn ang="0">
                  <a:pos x="151" y="141"/>
                </a:cxn>
                <a:cxn ang="0">
                  <a:pos x="151" y="141"/>
                </a:cxn>
              </a:cxnLst>
              <a:rect l="0" t="0" r="r" b="b"/>
              <a:pathLst>
                <a:path w="157" h="206">
                  <a:moveTo>
                    <a:pt x="151" y="141"/>
                  </a:moveTo>
                  <a:cubicBezTo>
                    <a:pt x="141" y="123"/>
                    <a:pt x="141" y="123"/>
                    <a:pt x="141" y="123"/>
                  </a:cubicBezTo>
                  <a:cubicBezTo>
                    <a:pt x="150" y="104"/>
                    <a:pt x="150" y="104"/>
                    <a:pt x="150" y="104"/>
                  </a:cubicBezTo>
                  <a:cubicBezTo>
                    <a:pt x="141" y="101"/>
                    <a:pt x="141" y="101"/>
                    <a:pt x="141" y="101"/>
                  </a:cubicBezTo>
                  <a:cubicBezTo>
                    <a:pt x="131" y="91"/>
                    <a:pt x="131" y="91"/>
                    <a:pt x="131" y="91"/>
                  </a:cubicBezTo>
                  <a:cubicBezTo>
                    <a:pt x="109" y="86"/>
                    <a:pt x="109" y="86"/>
                    <a:pt x="109" y="86"/>
                  </a:cubicBezTo>
                  <a:cubicBezTo>
                    <a:pt x="101" y="70"/>
                    <a:pt x="101" y="70"/>
                    <a:pt x="101" y="70"/>
                  </a:cubicBezTo>
                  <a:cubicBezTo>
                    <a:pt x="101" y="80"/>
                    <a:pt x="101" y="80"/>
                    <a:pt x="101" y="80"/>
                  </a:cubicBezTo>
                  <a:cubicBezTo>
                    <a:pt x="98" y="80"/>
                    <a:pt x="98" y="80"/>
                    <a:pt x="98" y="80"/>
                  </a:cubicBezTo>
                  <a:cubicBezTo>
                    <a:pt x="78" y="53"/>
                    <a:pt x="78" y="53"/>
                    <a:pt x="78" y="53"/>
                  </a:cubicBezTo>
                  <a:cubicBezTo>
                    <a:pt x="78" y="31"/>
                    <a:pt x="78" y="31"/>
                    <a:pt x="78" y="31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26" y="12"/>
                    <a:pt x="26" y="12"/>
                    <a:pt x="26" y="12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7" y="22"/>
                    <a:pt x="0" y="45"/>
                    <a:pt x="0" y="70"/>
                  </a:cubicBezTo>
                  <a:cubicBezTo>
                    <a:pt x="0" y="145"/>
                    <a:pt x="61" y="206"/>
                    <a:pt x="136" y="206"/>
                  </a:cubicBezTo>
                  <a:cubicBezTo>
                    <a:pt x="141" y="206"/>
                    <a:pt x="147" y="205"/>
                    <a:pt x="153" y="205"/>
                  </a:cubicBezTo>
                  <a:cubicBezTo>
                    <a:pt x="151" y="188"/>
                    <a:pt x="151" y="188"/>
                    <a:pt x="151" y="188"/>
                  </a:cubicBezTo>
                  <a:cubicBezTo>
                    <a:pt x="151" y="188"/>
                    <a:pt x="157" y="164"/>
                    <a:pt x="157" y="163"/>
                  </a:cubicBezTo>
                  <a:cubicBezTo>
                    <a:pt x="157" y="162"/>
                    <a:pt x="151" y="141"/>
                    <a:pt x="151" y="141"/>
                  </a:cubicBezTo>
                  <a:close/>
                  <a:moveTo>
                    <a:pt x="151" y="141"/>
                  </a:moveTo>
                  <a:cubicBezTo>
                    <a:pt x="151" y="141"/>
                    <a:pt x="151" y="141"/>
                    <a:pt x="151" y="14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121920" tIns="60960" rIns="121920" bIns="6096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solidFill>
                  <a:srgbClr val="262626"/>
                </a:solidFill>
              </a:endParaRPr>
            </a:p>
          </p:txBody>
        </p:sp>
        <p:sp>
          <p:nvSpPr>
            <p:cNvPr id="28" name="Freeform 27"/>
            <p:cNvSpPr>
              <a:spLocks noEditPoints="1"/>
            </p:cNvSpPr>
            <p:nvPr/>
          </p:nvSpPr>
          <p:spPr bwMode="auto">
            <a:xfrm>
              <a:off x="3781425" y="6330951"/>
              <a:ext cx="317500" cy="95250"/>
            </a:xfrm>
            <a:custGeom>
              <a:avLst/>
              <a:gdLst/>
              <a:ahLst/>
              <a:cxnLst>
                <a:cxn ang="0">
                  <a:pos x="19" y="43"/>
                </a:cxn>
                <a:cxn ang="0">
                  <a:pos x="44" y="40"/>
                </a:cxn>
                <a:cxn ang="0">
                  <a:pos x="55" y="34"/>
                </a:cxn>
                <a:cxn ang="0">
                  <a:pos x="67" y="37"/>
                </a:cxn>
                <a:cxn ang="0">
                  <a:pos x="87" y="36"/>
                </a:cxn>
                <a:cxn ang="0">
                  <a:pos x="94" y="26"/>
                </a:cxn>
                <a:cxn ang="0">
                  <a:pos x="104" y="27"/>
                </a:cxn>
                <a:cxn ang="0">
                  <a:pos x="128" y="25"/>
                </a:cxn>
                <a:cxn ang="0">
                  <a:pos x="135" y="18"/>
                </a:cxn>
                <a:cxn ang="0">
                  <a:pos x="144" y="11"/>
                </a:cxn>
                <a:cxn ang="0">
                  <a:pos x="157" y="13"/>
                </a:cxn>
                <a:cxn ang="0">
                  <a:pos x="162" y="13"/>
                </a:cxn>
                <a:cxn ang="0">
                  <a:pos x="105" y="0"/>
                </a:cxn>
                <a:cxn ang="0">
                  <a:pos x="0" y="49"/>
                </a:cxn>
                <a:cxn ang="0">
                  <a:pos x="0" y="49"/>
                </a:cxn>
                <a:cxn ang="0">
                  <a:pos x="19" y="43"/>
                </a:cxn>
                <a:cxn ang="0">
                  <a:pos x="110" y="13"/>
                </a:cxn>
                <a:cxn ang="0">
                  <a:pos x="124" y="5"/>
                </a:cxn>
                <a:cxn ang="0">
                  <a:pos x="133" y="11"/>
                </a:cxn>
                <a:cxn ang="0">
                  <a:pos x="120" y="20"/>
                </a:cxn>
                <a:cxn ang="0">
                  <a:pos x="108" y="22"/>
                </a:cxn>
                <a:cxn ang="0">
                  <a:pos x="102" y="18"/>
                </a:cxn>
                <a:cxn ang="0">
                  <a:pos x="110" y="13"/>
                </a:cxn>
                <a:cxn ang="0">
                  <a:pos x="69" y="14"/>
                </a:cxn>
                <a:cxn ang="0">
                  <a:pos x="75" y="17"/>
                </a:cxn>
                <a:cxn ang="0">
                  <a:pos x="83" y="14"/>
                </a:cxn>
                <a:cxn ang="0">
                  <a:pos x="88" y="22"/>
                </a:cxn>
                <a:cxn ang="0">
                  <a:pos x="69" y="27"/>
                </a:cxn>
                <a:cxn ang="0">
                  <a:pos x="60" y="21"/>
                </a:cxn>
                <a:cxn ang="0">
                  <a:pos x="69" y="14"/>
                </a:cxn>
                <a:cxn ang="0">
                  <a:pos x="69" y="14"/>
                </a:cxn>
                <a:cxn ang="0">
                  <a:pos x="69" y="14"/>
                </a:cxn>
              </a:cxnLst>
              <a:rect l="0" t="0" r="r" b="b"/>
              <a:pathLst>
                <a:path w="162" h="49">
                  <a:moveTo>
                    <a:pt x="19" y="43"/>
                  </a:moveTo>
                  <a:cubicBezTo>
                    <a:pt x="44" y="40"/>
                    <a:pt x="44" y="40"/>
                    <a:pt x="44" y="40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67" y="37"/>
                    <a:pt x="67" y="37"/>
                    <a:pt x="67" y="3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94" y="26"/>
                    <a:pt x="94" y="26"/>
                    <a:pt x="94" y="26"/>
                  </a:cubicBezTo>
                  <a:cubicBezTo>
                    <a:pt x="104" y="27"/>
                    <a:pt x="104" y="27"/>
                    <a:pt x="104" y="27"/>
                  </a:cubicBezTo>
                  <a:cubicBezTo>
                    <a:pt x="128" y="25"/>
                    <a:pt x="128" y="25"/>
                    <a:pt x="128" y="25"/>
                  </a:cubicBezTo>
                  <a:cubicBezTo>
                    <a:pt x="135" y="18"/>
                    <a:pt x="135" y="18"/>
                    <a:pt x="135" y="18"/>
                  </a:cubicBezTo>
                  <a:cubicBezTo>
                    <a:pt x="144" y="11"/>
                    <a:pt x="144" y="11"/>
                    <a:pt x="144" y="11"/>
                  </a:cubicBezTo>
                  <a:cubicBezTo>
                    <a:pt x="157" y="13"/>
                    <a:pt x="157" y="13"/>
                    <a:pt x="157" y="13"/>
                  </a:cubicBezTo>
                  <a:cubicBezTo>
                    <a:pt x="162" y="13"/>
                    <a:pt x="162" y="13"/>
                    <a:pt x="162" y="13"/>
                  </a:cubicBezTo>
                  <a:cubicBezTo>
                    <a:pt x="145" y="4"/>
                    <a:pt x="125" y="0"/>
                    <a:pt x="105" y="0"/>
                  </a:cubicBezTo>
                  <a:cubicBezTo>
                    <a:pt x="63" y="0"/>
                    <a:pt x="25" y="19"/>
                    <a:pt x="0" y="49"/>
                  </a:cubicBezTo>
                  <a:cubicBezTo>
                    <a:pt x="0" y="49"/>
                    <a:pt x="0" y="49"/>
                    <a:pt x="0" y="49"/>
                  </a:cubicBezTo>
                  <a:lnTo>
                    <a:pt x="19" y="43"/>
                  </a:lnTo>
                  <a:close/>
                  <a:moveTo>
                    <a:pt x="110" y="13"/>
                  </a:moveTo>
                  <a:cubicBezTo>
                    <a:pt x="124" y="5"/>
                    <a:pt x="124" y="5"/>
                    <a:pt x="124" y="5"/>
                  </a:cubicBezTo>
                  <a:cubicBezTo>
                    <a:pt x="133" y="11"/>
                    <a:pt x="133" y="11"/>
                    <a:pt x="133" y="11"/>
                  </a:cubicBezTo>
                  <a:cubicBezTo>
                    <a:pt x="120" y="20"/>
                    <a:pt x="120" y="20"/>
                    <a:pt x="120" y="20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2" y="18"/>
                    <a:pt x="102" y="18"/>
                    <a:pt x="102" y="18"/>
                  </a:cubicBezTo>
                  <a:lnTo>
                    <a:pt x="110" y="13"/>
                  </a:lnTo>
                  <a:close/>
                  <a:moveTo>
                    <a:pt x="69" y="14"/>
                  </a:moveTo>
                  <a:cubicBezTo>
                    <a:pt x="75" y="17"/>
                    <a:pt x="75" y="17"/>
                    <a:pt x="75" y="17"/>
                  </a:cubicBezTo>
                  <a:cubicBezTo>
                    <a:pt x="83" y="14"/>
                    <a:pt x="83" y="14"/>
                    <a:pt x="83" y="14"/>
                  </a:cubicBezTo>
                  <a:cubicBezTo>
                    <a:pt x="88" y="22"/>
                    <a:pt x="88" y="22"/>
                    <a:pt x="88" y="22"/>
                  </a:cubicBezTo>
                  <a:cubicBezTo>
                    <a:pt x="69" y="27"/>
                    <a:pt x="69" y="27"/>
                    <a:pt x="69" y="27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1"/>
                    <a:pt x="69" y="16"/>
                    <a:pt x="69" y="14"/>
                  </a:cubicBezTo>
                  <a:close/>
                  <a:moveTo>
                    <a:pt x="69" y="14"/>
                  </a:moveTo>
                  <a:cubicBezTo>
                    <a:pt x="69" y="14"/>
                    <a:pt x="69" y="14"/>
                    <a:pt x="69" y="1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121920" tIns="60960" rIns="121920" bIns="6096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solidFill>
                  <a:srgbClr val="262626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0064145" y="4367625"/>
            <a:ext cx="476687" cy="563576"/>
            <a:chOff x="5100637" y="823913"/>
            <a:chExt cx="627063" cy="741362"/>
          </a:xfrm>
          <a:solidFill>
            <a:schemeClr val="bg1"/>
          </a:solidFill>
        </p:grpSpPr>
        <p:sp>
          <p:nvSpPr>
            <p:cNvPr id="30" name="Freeform 29"/>
            <p:cNvSpPr>
              <a:spLocks noEditPoints="1"/>
            </p:cNvSpPr>
            <p:nvPr/>
          </p:nvSpPr>
          <p:spPr bwMode="auto">
            <a:xfrm>
              <a:off x="5199062" y="823913"/>
              <a:ext cx="428625" cy="639763"/>
            </a:xfrm>
            <a:custGeom>
              <a:avLst/>
              <a:gdLst/>
              <a:ahLst/>
              <a:cxnLst>
                <a:cxn ang="0">
                  <a:pos x="110" y="326"/>
                </a:cxn>
                <a:cxn ang="0">
                  <a:pos x="123" y="307"/>
                </a:cxn>
                <a:cxn ang="0">
                  <a:pos x="219" y="110"/>
                </a:cxn>
                <a:cxn ang="0">
                  <a:pos x="110" y="0"/>
                </a:cxn>
                <a:cxn ang="0">
                  <a:pos x="0" y="110"/>
                </a:cxn>
                <a:cxn ang="0">
                  <a:pos x="96" y="307"/>
                </a:cxn>
                <a:cxn ang="0">
                  <a:pos x="110" y="326"/>
                </a:cxn>
                <a:cxn ang="0">
                  <a:pos x="110" y="33"/>
                </a:cxn>
                <a:cxn ang="0">
                  <a:pos x="187" y="110"/>
                </a:cxn>
                <a:cxn ang="0">
                  <a:pos x="110" y="268"/>
                </a:cxn>
                <a:cxn ang="0">
                  <a:pos x="32" y="110"/>
                </a:cxn>
                <a:cxn ang="0">
                  <a:pos x="110" y="33"/>
                </a:cxn>
                <a:cxn ang="0">
                  <a:pos x="110" y="33"/>
                </a:cxn>
                <a:cxn ang="0">
                  <a:pos x="110" y="33"/>
                </a:cxn>
              </a:cxnLst>
              <a:rect l="0" t="0" r="r" b="b"/>
              <a:pathLst>
                <a:path w="219" h="326">
                  <a:moveTo>
                    <a:pt x="110" y="326"/>
                  </a:moveTo>
                  <a:cubicBezTo>
                    <a:pt x="123" y="307"/>
                    <a:pt x="123" y="307"/>
                    <a:pt x="123" y="307"/>
                  </a:cubicBezTo>
                  <a:cubicBezTo>
                    <a:pt x="133" y="292"/>
                    <a:pt x="219" y="165"/>
                    <a:pt x="219" y="110"/>
                  </a:cubicBezTo>
                  <a:cubicBezTo>
                    <a:pt x="219" y="50"/>
                    <a:pt x="170" y="0"/>
                    <a:pt x="110" y="0"/>
                  </a:cubicBezTo>
                  <a:cubicBezTo>
                    <a:pt x="49" y="0"/>
                    <a:pt x="0" y="50"/>
                    <a:pt x="0" y="110"/>
                  </a:cubicBezTo>
                  <a:cubicBezTo>
                    <a:pt x="0" y="165"/>
                    <a:pt x="87" y="292"/>
                    <a:pt x="96" y="307"/>
                  </a:cubicBezTo>
                  <a:lnTo>
                    <a:pt x="110" y="326"/>
                  </a:lnTo>
                  <a:close/>
                  <a:moveTo>
                    <a:pt x="110" y="33"/>
                  </a:moveTo>
                  <a:cubicBezTo>
                    <a:pt x="152" y="33"/>
                    <a:pt x="187" y="67"/>
                    <a:pt x="187" y="110"/>
                  </a:cubicBezTo>
                  <a:cubicBezTo>
                    <a:pt x="187" y="140"/>
                    <a:pt x="144" y="216"/>
                    <a:pt x="110" y="268"/>
                  </a:cubicBezTo>
                  <a:cubicBezTo>
                    <a:pt x="76" y="216"/>
                    <a:pt x="32" y="140"/>
                    <a:pt x="32" y="110"/>
                  </a:cubicBezTo>
                  <a:cubicBezTo>
                    <a:pt x="32" y="67"/>
                    <a:pt x="67" y="33"/>
                    <a:pt x="110" y="33"/>
                  </a:cubicBezTo>
                  <a:close/>
                  <a:moveTo>
                    <a:pt x="110" y="33"/>
                  </a:moveTo>
                  <a:cubicBezTo>
                    <a:pt x="110" y="33"/>
                    <a:pt x="110" y="33"/>
                    <a:pt x="110" y="3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121920" tIns="60960" rIns="121920" bIns="6096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solidFill>
                  <a:srgbClr val="262626"/>
                </a:solidFill>
              </a:endParaRPr>
            </a:p>
          </p:txBody>
        </p:sp>
        <p:sp>
          <p:nvSpPr>
            <p:cNvPr id="31" name="Freeform 30"/>
            <p:cNvSpPr>
              <a:spLocks noEditPoints="1"/>
            </p:cNvSpPr>
            <p:nvPr/>
          </p:nvSpPr>
          <p:spPr bwMode="auto">
            <a:xfrm>
              <a:off x="5100637" y="1298575"/>
              <a:ext cx="627063" cy="266700"/>
            </a:xfrm>
            <a:custGeom>
              <a:avLst/>
              <a:gdLst/>
              <a:ahLst/>
              <a:cxnLst>
                <a:cxn ang="0">
                  <a:pos x="253" y="4"/>
                </a:cxn>
                <a:cxn ang="0">
                  <a:pos x="237" y="0"/>
                </a:cxn>
                <a:cxn ang="0">
                  <a:pos x="228" y="31"/>
                </a:cxn>
                <a:cxn ang="0">
                  <a:pos x="244" y="35"/>
                </a:cxn>
                <a:cxn ang="0">
                  <a:pos x="288" y="64"/>
                </a:cxn>
                <a:cxn ang="0">
                  <a:pos x="160" y="103"/>
                </a:cxn>
                <a:cxn ang="0">
                  <a:pos x="64" y="88"/>
                </a:cxn>
                <a:cxn ang="0">
                  <a:pos x="32" y="64"/>
                </a:cxn>
                <a:cxn ang="0">
                  <a:pos x="75" y="36"/>
                </a:cxn>
                <a:cxn ang="0">
                  <a:pos x="91" y="31"/>
                </a:cxn>
                <a:cxn ang="0">
                  <a:pos x="81" y="1"/>
                </a:cxn>
                <a:cxn ang="0">
                  <a:pos x="66" y="5"/>
                </a:cxn>
                <a:cxn ang="0">
                  <a:pos x="0" y="64"/>
                </a:cxn>
                <a:cxn ang="0">
                  <a:pos x="52" y="119"/>
                </a:cxn>
                <a:cxn ang="0">
                  <a:pos x="159" y="136"/>
                </a:cxn>
                <a:cxn ang="0">
                  <a:pos x="160" y="136"/>
                </a:cxn>
                <a:cxn ang="0">
                  <a:pos x="320" y="64"/>
                </a:cxn>
                <a:cxn ang="0">
                  <a:pos x="253" y="4"/>
                </a:cxn>
                <a:cxn ang="0">
                  <a:pos x="253" y="4"/>
                </a:cxn>
                <a:cxn ang="0">
                  <a:pos x="253" y="4"/>
                </a:cxn>
              </a:cxnLst>
              <a:rect l="0" t="0" r="r" b="b"/>
              <a:pathLst>
                <a:path w="320" h="136">
                  <a:moveTo>
                    <a:pt x="253" y="4"/>
                  </a:moveTo>
                  <a:cubicBezTo>
                    <a:pt x="237" y="0"/>
                    <a:pt x="237" y="0"/>
                    <a:pt x="237" y="0"/>
                  </a:cubicBezTo>
                  <a:cubicBezTo>
                    <a:pt x="228" y="31"/>
                    <a:pt x="228" y="31"/>
                    <a:pt x="228" y="31"/>
                  </a:cubicBezTo>
                  <a:cubicBezTo>
                    <a:pt x="244" y="35"/>
                    <a:pt x="244" y="35"/>
                    <a:pt x="244" y="35"/>
                  </a:cubicBezTo>
                  <a:cubicBezTo>
                    <a:pt x="276" y="45"/>
                    <a:pt x="288" y="58"/>
                    <a:pt x="288" y="64"/>
                  </a:cubicBezTo>
                  <a:cubicBezTo>
                    <a:pt x="288" y="77"/>
                    <a:pt x="243" y="103"/>
                    <a:pt x="160" y="103"/>
                  </a:cubicBezTo>
                  <a:cubicBezTo>
                    <a:pt x="124" y="103"/>
                    <a:pt x="89" y="98"/>
                    <a:pt x="64" y="88"/>
                  </a:cubicBezTo>
                  <a:cubicBezTo>
                    <a:pt x="42" y="80"/>
                    <a:pt x="32" y="70"/>
                    <a:pt x="32" y="64"/>
                  </a:cubicBezTo>
                  <a:cubicBezTo>
                    <a:pt x="32" y="58"/>
                    <a:pt x="43" y="46"/>
                    <a:pt x="75" y="36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81" y="1"/>
                    <a:pt x="81" y="1"/>
                    <a:pt x="81" y="1"/>
                  </a:cubicBezTo>
                  <a:cubicBezTo>
                    <a:pt x="66" y="5"/>
                    <a:pt x="66" y="5"/>
                    <a:pt x="66" y="5"/>
                  </a:cubicBezTo>
                  <a:cubicBezTo>
                    <a:pt x="23" y="18"/>
                    <a:pt x="0" y="39"/>
                    <a:pt x="0" y="64"/>
                  </a:cubicBezTo>
                  <a:cubicBezTo>
                    <a:pt x="0" y="77"/>
                    <a:pt x="7" y="101"/>
                    <a:pt x="52" y="119"/>
                  </a:cubicBezTo>
                  <a:cubicBezTo>
                    <a:pt x="81" y="130"/>
                    <a:pt x="119" y="136"/>
                    <a:pt x="159" y="136"/>
                  </a:cubicBezTo>
                  <a:cubicBezTo>
                    <a:pt x="160" y="136"/>
                    <a:pt x="160" y="136"/>
                    <a:pt x="160" y="136"/>
                  </a:cubicBezTo>
                  <a:cubicBezTo>
                    <a:pt x="240" y="135"/>
                    <a:pt x="320" y="111"/>
                    <a:pt x="320" y="64"/>
                  </a:cubicBezTo>
                  <a:cubicBezTo>
                    <a:pt x="320" y="38"/>
                    <a:pt x="296" y="17"/>
                    <a:pt x="253" y="4"/>
                  </a:cubicBezTo>
                  <a:close/>
                  <a:moveTo>
                    <a:pt x="253" y="4"/>
                  </a:moveTo>
                  <a:cubicBezTo>
                    <a:pt x="253" y="4"/>
                    <a:pt x="253" y="4"/>
                    <a:pt x="253" y="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121920" tIns="60960" rIns="121920" bIns="6096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solidFill>
                  <a:srgbClr val="262626"/>
                </a:solidFill>
              </a:endParaRPr>
            </a:p>
          </p:txBody>
        </p:sp>
        <p:sp>
          <p:nvSpPr>
            <p:cNvPr id="32" name="Freeform 31"/>
            <p:cNvSpPr>
              <a:spLocks noEditPoints="1"/>
            </p:cNvSpPr>
            <p:nvPr/>
          </p:nvSpPr>
          <p:spPr bwMode="auto">
            <a:xfrm>
              <a:off x="5351462" y="969963"/>
              <a:ext cx="125413" cy="127000"/>
            </a:xfrm>
            <a:custGeom>
              <a:avLst/>
              <a:gdLst/>
              <a:ahLst/>
              <a:cxnLst>
                <a:cxn ang="0">
                  <a:pos x="64" y="33"/>
                </a:cxn>
                <a:cxn ang="0">
                  <a:pos x="32" y="0"/>
                </a:cxn>
                <a:cxn ang="0">
                  <a:pos x="0" y="33"/>
                </a:cxn>
                <a:cxn ang="0">
                  <a:pos x="32" y="65"/>
                </a:cxn>
                <a:cxn ang="0">
                  <a:pos x="64" y="33"/>
                </a:cxn>
                <a:cxn ang="0">
                  <a:pos x="32" y="49"/>
                </a:cxn>
                <a:cxn ang="0">
                  <a:pos x="32" y="49"/>
                </a:cxn>
                <a:cxn ang="0">
                  <a:pos x="32" y="49"/>
                </a:cxn>
                <a:cxn ang="0">
                  <a:pos x="32" y="49"/>
                </a:cxn>
              </a:cxnLst>
              <a:rect l="0" t="0" r="r" b="b"/>
              <a:pathLst>
                <a:path w="64" h="65">
                  <a:moveTo>
                    <a:pt x="64" y="33"/>
                  </a:moveTo>
                  <a:cubicBezTo>
                    <a:pt x="64" y="15"/>
                    <a:pt x="50" y="0"/>
                    <a:pt x="32" y="0"/>
                  </a:cubicBezTo>
                  <a:cubicBezTo>
                    <a:pt x="14" y="0"/>
                    <a:pt x="0" y="15"/>
                    <a:pt x="0" y="33"/>
                  </a:cubicBezTo>
                  <a:cubicBezTo>
                    <a:pt x="0" y="50"/>
                    <a:pt x="14" y="65"/>
                    <a:pt x="32" y="65"/>
                  </a:cubicBezTo>
                  <a:cubicBezTo>
                    <a:pt x="50" y="65"/>
                    <a:pt x="64" y="50"/>
                    <a:pt x="64" y="33"/>
                  </a:cubicBezTo>
                  <a:close/>
                  <a:moveTo>
                    <a:pt x="32" y="49"/>
                  </a:moveTo>
                  <a:cubicBezTo>
                    <a:pt x="32" y="49"/>
                    <a:pt x="32" y="49"/>
                    <a:pt x="32" y="49"/>
                  </a:cubicBezTo>
                  <a:moveTo>
                    <a:pt x="32" y="49"/>
                  </a:moveTo>
                  <a:cubicBezTo>
                    <a:pt x="32" y="49"/>
                    <a:pt x="32" y="49"/>
                    <a:pt x="32" y="49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121920" tIns="60960" rIns="121920" bIns="6096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400">
                <a:solidFill>
                  <a:srgbClr val="262626"/>
                </a:solidFill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0" y="-19050"/>
            <a:ext cx="12192000" cy="3633788"/>
          </a:xfrm>
          <a:prstGeom prst="rect">
            <a:avLst/>
          </a:prstGeom>
          <a:gradFill>
            <a:gsLst>
              <a:gs pos="0">
                <a:schemeClr val="accent1">
                  <a:alpha val="75000"/>
                </a:schemeClr>
              </a:gs>
              <a:gs pos="35000">
                <a:schemeClr val="accent2">
                  <a:alpha val="75000"/>
                </a:schemeClr>
              </a:gs>
              <a:gs pos="79000">
                <a:schemeClr val="accent3">
                  <a:alpha val="36000"/>
                </a:scheme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667">
              <a:solidFill>
                <a:srgbClr val="FFFFFF"/>
              </a:solidFill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873125" y="3429000"/>
            <a:ext cx="3486150" cy="3429000"/>
          </a:xfrm>
          <a:prstGeom prst="round2SameRect">
            <a:avLst>
              <a:gd name="adj1" fmla="val 4308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5" y="3865563"/>
            <a:ext cx="2416175" cy="230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881240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9_Default Theme">
  <a:themeElements>
    <a:clrScheme name="01_Theme01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176490"/>
      </a:accent1>
      <a:accent2>
        <a:srgbClr val="0187AC"/>
      </a:accent2>
      <a:accent3>
        <a:srgbClr val="1AA4BE"/>
      </a:accent3>
      <a:accent4>
        <a:srgbClr val="52C3CB"/>
      </a:accent4>
      <a:accent5>
        <a:srgbClr val="42BDC6"/>
      </a:accent5>
      <a:accent6>
        <a:srgbClr val="168EA6"/>
      </a:accent6>
      <a:hlink>
        <a:srgbClr val="FFFFFF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Default Theme">
  <a:themeElements>
    <a:clrScheme name="01_Theme01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176490"/>
      </a:accent1>
      <a:accent2>
        <a:srgbClr val="0187AC"/>
      </a:accent2>
      <a:accent3>
        <a:srgbClr val="1AA4BE"/>
      </a:accent3>
      <a:accent4>
        <a:srgbClr val="52C3CB"/>
      </a:accent4>
      <a:accent5>
        <a:srgbClr val="42BDC6"/>
      </a:accent5>
      <a:accent6>
        <a:srgbClr val="168EA6"/>
      </a:accent6>
      <a:hlink>
        <a:srgbClr val="FFFFFF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12623</TotalTime>
  <Words>442</Words>
  <Application>Microsoft Office PowerPoint</Application>
  <PresentationFormat>Widescreen</PresentationFormat>
  <Paragraphs>59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Calibri</vt:lpstr>
      <vt:lpstr>Calibri Light</vt:lpstr>
      <vt:lpstr>FontAwesome</vt:lpstr>
      <vt:lpstr>HP Simplified</vt:lpstr>
      <vt:lpstr>Roboto</vt:lpstr>
      <vt:lpstr>Times New Roman</vt:lpstr>
      <vt:lpstr>Wingdings</vt:lpstr>
      <vt:lpstr>Office Theme</vt:lpstr>
      <vt:lpstr>9_Default Theme</vt:lpstr>
      <vt:lpstr>Default Theme</vt:lpstr>
      <vt:lpstr>PowerPoint Presentation</vt:lpstr>
      <vt:lpstr> Kvietimų planai, kvietimo organizavimas </vt:lpstr>
      <vt:lpstr> Veiksmų ir išteklių planavimas, projekto įgyvendinimo plano rengimas, pateikimas </vt:lpstr>
      <vt:lpstr>Projekto įgyvendinimo plano vertinimas, sutarties pasirašymas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Laurynas Salys</dc:creator>
  <cp:lastModifiedBy>Aurima Lasickienė</cp:lastModifiedBy>
  <cp:revision>278</cp:revision>
  <cp:lastPrinted>2019-10-17T05:15:40Z</cp:lastPrinted>
  <dcterms:created xsi:type="dcterms:W3CDTF">2016-04-25T04:25:33Z</dcterms:created>
  <dcterms:modified xsi:type="dcterms:W3CDTF">2022-04-04T06:41:47Z</dcterms:modified>
</cp:coreProperties>
</file>