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notesMasterIdLst>
    <p:notesMasterId r:id="rId21"/>
  </p:notesMasterIdLst>
  <p:handoutMasterIdLst>
    <p:handoutMasterId r:id="rId22"/>
  </p:handoutMasterIdLst>
  <p:sldIdLst>
    <p:sldId id="280" r:id="rId4"/>
    <p:sldId id="298" r:id="rId5"/>
    <p:sldId id="316" r:id="rId6"/>
    <p:sldId id="314" r:id="rId7"/>
    <p:sldId id="315" r:id="rId8"/>
    <p:sldId id="304" r:id="rId9"/>
    <p:sldId id="309" r:id="rId10"/>
    <p:sldId id="281" r:id="rId11"/>
    <p:sldId id="285" r:id="rId12"/>
    <p:sldId id="308" r:id="rId13"/>
    <p:sldId id="310" r:id="rId14"/>
    <p:sldId id="311" r:id="rId15"/>
    <p:sldId id="295" r:id="rId16"/>
    <p:sldId id="312" r:id="rId17"/>
    <p:sldId id="290" r:id="rId18"/>
    <p:sldId id="313" r:id="rId19"/>
    <p:sldId id="305" r:id="rId20"/>
  </p:sldIdLst>
  <p:sldSz cx="9906000" cy="6858000" type="A4"/>
  <p:notesSz cx="6648450" cy="98504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62" autoAdjust="0"/>
    <p:restoredTop sz="95501" autoAdjust="0"/>
  </p:normalViewPr>
  <p:slideViewPr>
    <p:cSldViewPr snapToGrid="0">
      <p:cViewPr varScale="1">
        <p:scale>
          <a:sx n="68" d="100"/>
          <a:sy n="68" d="100"/>
        </p:scale>
        <p:origin x="246" y="78"/>
      </p:cViewPr>
      <p:guideLst>
        <p:guide orient="horz" pos="2160"/>
        <p:guide pos="3120"/>
        <p:guide orient="horz" pos="22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3F4E2C-555F-43D6-B846-FDAF5660A9E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950AA45B-21AF-4320-84A3-B0AEBB495CC2}">
      <dgm:prSet/>
      <dgm:spPr>
        <a:solidFill>
          <a:schemeClr val="accent4">
            <a:lumMod val="60000"/>
            <a:lumOff val="40000"/>
          </a:schemeClr>
        </a:solidFill>
      </dgm:spPr>
      <dgm:t>
        <a:bodyPr/>
        <a:lstStyle/>
        <a:p>
          <a:r>
            <a:rPr lang="lt-LT"/>
            <a:t>Priemonės 09.1.3-CPVA-R-724 priemonės „Mokyklų tinklo efektyvumo didinimas“ projektų finansavimo sąlygų aprašas patvirtintas 2017 m. balandžio 3 d. Švietimo ir mokslo ministro įsakymu Nr. V-232 „Dėl 2014–2020 metų Europos Sąjungos fondų investicijų veiksmų programos 9 prioriteto „Visuomenės švietimas ir žmogiškųjų išteklių potencialo didinimas“ 09.1.3-CPVA-R-724 priemonės „Mokyklų tinklo efektyvumo didinimas“ projektų finansavimo sąlygų aprašo patvirtinimo“</a:t>
          </a:r>
        </a:p>
      </dgm:t>
    </dgm:pt>
    <dgm:pt modelId="{FEA4419E-8BC3-42BA-BE00-9BB1DD714B11}" type="parTrans" cxnId="{A545BF4A-04A3-488B-B15B-DC0BA7A74DE6}">
      <dgm:prSet/>
      <dgm:spPr/>
      <dgm:t>
        <a:bodyPr/>
        <a:lstStyle/>
        <a:p>
          <a:endParaRPr lang="lt-LT"/>
        </a:p>
      </dgm:t>
    </dgm:pt>
    <dgm:pt modelId="{61F3FD8A-2A3A-41CE-BDFE-0575BA404B63}" type="sibTrans" cxnId="{A545BF4A-04A3-488B-B15B-DC0BA7A74DE6}">
      <dgm:prSet/>
      <dgm:spPr/>
      <dgm:t>
        <a:bodyPr/>
        <a:lstStyle/>
        <a:p>
          <a:endParaRPr lang="lt-LT"/>
        </a:p>
      </dgm:t>
    </dgm:pt>
    <dgm:pt modelId="{FB8E4857-ED56-4CE4-91E2-6542A9486BAE}" type="pres">
      <dgm:prSet presAssocID="{383F4E2C-555F-43D6-B846-FDAF5660A9E6}" presName="diagram" presStyleCnt="0">
        <dgm:presLayoutVars>
          <dgm:dir/>
          <dgm:resizeHandles val="exact"/>
        </dgm:presLayoutVars>
      </dgm:prSet>
      <dgm:spPr/>
    </dgm:pt>
    <dgm:pt modelId="{A9B0F751-0AEF-4842-889E-F3613F41EF16}" type="pres">
      <dgm:prSet presAssocID="{950AA45B-21AF-4320-84A3-B0AEBB495CC2}" presName="node" presStyleLbl="node1" presStyleIdx="0" presStyleCnt="1" custScaleX="117837">
        <dgm:presLayoutVars>
          <dgm:bulletEnabled val="1"/>
        </dgm:presLayoutVars>
      </dgm:prSet>
      <dgm:spPr/>
    </dgm:pt>
  </dgm:ptLst>
  <dgm:cxnLst>
    <dgm:cxn modelId="{F009F064-5C97-4462-B965-066CF121106A}" type="presOf" srcId="{950AA45B-21AF-4320-84A3-B0AEBB495CC2}" destId="{A9B0F751-0AEF-4842-889E-F3613F41EF16}" srcOrd="0" destOrd="0" presId="urn:microsoft.com/office/officeart/2005/8/layout/default"/>
    <dgm:cxn modelId="{A545BF4A-04A3-488B-B15B-DC0BA7A74DE6}" srcId="{383F4E2C-555F-43D6-B846-FDAF5660A9E6}" destId="{950AA45B-21AF-4320-84A3-B0AEBB495CC2}" srcOrd="0" destOrd="0" parTransId="{FEA4419E-8BC3-42BA-BE00-9BB1DD714B11}" sibTransId="{61F3FD8A-2A3A-41CE-BDFE-0575BA404B63}"/>
    <dgm:cxn modelId="{AB818C97-169D-49A1-9F2E-A4357CA35EF5}" type="presOf" srcId="{383F4E2C-555F-43D6-B846-FDAF5660A9E6}" destId="{FB8E4857-ED56-4CE4-91E2-6542A9486BAE}" srcOrd="0" destOrd="0" presId="urn:microsoft.com/office/officeart/2005/8/layout/default"/>
    <dgm:cxn modelId="{8A4C6CBE-D1FF-49D2-9BF6-8DC7C46E7B6A}" type="presParOf" srcId="{FB8E4857-ED56-4CE4-91E2-6542A9486BAE}" destId="{A9B0F751-0AEF-4842-889E-F3613F41EF1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27EA85-2827-4BFF-B2D4-40A83D56AB3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lt-LT"/>
        </a:p>
      </dgm:t>
    </dgm:pt>
    <dgm:pt modelId="{193B8AC8-8765-4949-A6F6-3BCB8DB3BED0}">
      <dgm:prSet phldrT="[Tekstas]"/>
      <dgm:spPr>
        <a:solidFill>
          <a:schemeClr val="accent4">
            <a:lumMod val="60000"/>
            <a:lumOff val="40000"/>
          </a:schemeClr>
        </a:solidFill>
      </dgm:spPr>
      <dgm:t>
        <a:bodyPr/>
        <a:lstStyle/>
        <a:p>
          <a:r>
            <a:rPr lang="lt-LT" dirty="0"/>
            <a:t>Atnaujintos bendrojo ugdymo mokyklos (P.N.722)</a:t>
          </a:r>
        </a:p>
      </dgm:t>
    </dgm:pt>
    <dgm:pt modelId="{983A0666-FA6C-4A09-951E-D7D3E5E8EE5E}" type="parTrans" cxnId="{CD0357D6-FAA1-4EF2-A555-1756D26A03BA}">
      <dgm:prSet/>
      <dgm:spPr/>
      <dgm:t>
        <a:bodyPr/>
        <a:lstStyle/>
        <a:p>
          <a:endParaRPr lang="lt-LT"/>
        </a:p>
      </dgm:t>
    </dgm:pt>
    <dgm:pt modelId="{042B0181-F1FC-4244-B6A9-5C166D5FCA1E}" type="sibTrans" cxnId="{CD0357D6-FAA1-4EF2-A555-1756D26A03BA}">
      <dgm:prSet/>
      <dgm:spPr/>
      <dgm:t>
        <a:bodyPr/>
        <a:lstStyle/>
        <a:p>
          <a:endParaRPr lang="lt-LT"/>
        </a:p>
      </dgm:t>
    </dgm:pt>
    <dgm:pt modelId="{00158BEA-F2A6-43EA-8A7F-CD6506889961}">
      <dgm:prSet phldrT="[Tekstas]"/>
      <dgm:spPr/>
      <dgm:t>
        <a:bodyPr/>
        <a:lstStyle/>
        <a:p>
          <a:r>
            <a:rPr lang="lt-LT" dirty="0"/>
            <a:t>Ne mažiau kaip 80</a:t>
          </a:r>
        </a:p>
      </dgm:t>
    </dgm:pt>
    <dgm:pt modelId="{0A921279-072A-4F6F-BC75-F82F0B368E47}" type="parTrans" cxnId="{7CBE1D17-A883-444B-B022-52421863CC07}">
      <dgm:prSet/>
      <dgm:spPr/>
      <dgm:t>
        <a:bodyPr/>
        <a:lstStyle/>
        <a:p>
          <a:endParaRPr lang="lt-LT"/>
        </a:p>
      </dgm:t>
    </dgm:pt>
    <dgm:pt modelId="{B1E8F6CB-7647-4527-8982-C14819164A47}" type="sibTrans" cxnId="{7CBE1D17-A883-444B-B022-52421863CC07}">
      <dgm:prSet/>
      <dgm:spPr/>
      <dgm:t>
        <a:bodyPr/>
        <a:lstStyle/>
        <a:p>
          <a:endParaRPr lang="lt-LT"/>
        </a:p>
      </dgm:t>
    </dgm:pt>
    <dgm:pt modelId="{DBFCDC6A-26BD-4AD3-B35A-8D6FEE4058C8}">
      <dgm:prSet phldrT="[Tekstas]"/>
      <dgm:spPr>
        <a:solidFill>
          <a:schemeClr val="accent4">
            <a:lumMod val="60000"/>
            <a:lumOff val="40000"/>
          </a:schemeClr>
        </a:solidFill>
      </dgm:spPr>
      <dgm:t>
        <a:bodyPr/>
        <a:lstStyle/>
        <a:p>
          <a:r>
            <a:rPr lang="lt-LT" dirty="0"/>
            <a:t>Vaikų priežiūros ar švietimo infrastruktūros pajėgumas (P.B.235)</a:t>
          </a:r>
        </a:p>
      </dgm:t>
    </dgm:pt>
    <dgm:pt modelId="{4EA5C4FE-2006-4B8F-9807-80358312E028}" type="parTrans" cxnId="{2A4CE945-BF90-4230-8040-3FB52DCD3974}">
      <dgm:prSet/>
      <dgm:spPr/>
      <dgm:t>
        <a:bodyPr/>
        <a:lstStyle/>
        <a:p>
          <a:endParaRPr lang="lt-LT"/>
        </a:p>
      </dgm:t>
    </dgm:pt>
    <dgm:pt modelId="{C7972D3A-770D-4949-BDB5-121173DB5782}" type="sibTrans" cxnId="{2A4CE945-BF90-4230-8040-3FB52DCD3974}">
      <dgm:prSet/>
      <dgm:spPr/>
      <dgm:t>
        <a:bodyPr/>
        <a:lstStyle/>
        <a:p>
          <a:endParaRPr lang="lt-LT"/>
        </a:p>
      </dgm:t>
    </dgm:pt>
    <dgm:pt modelId="{E06EA053-171F-40EA-B2BB-713E792D1C03}">
      <dgm:prSet phldrT="[Tekstas]"/>
      <dgm:spPr/>
      <dgm:t>
        <a:bodyPr/>
        <a:lstStyle/>
        <a:p>
          <a:r>
            <a:rPr lang="lt-LT" dirty="0"/>
            <a:t>Minimali reikšmė nenustatoma</a:t>
          </a:r>
        </a:p>
      </dgm:t>
    </dgm:pt>
    <dgm:pt modelId="{F5FBFB6B-6837-435C-803D-22A6B5A6BBCE}" type="parTrans" cxnId="{629B5C8F-5B3A-4B56-8A30-8AD0FB385D2D}">
      <dgm:prSet/>
      <dgm:spPr/>
      <dgm:t>
        <a:bodyPr/>
        <a:lstStyle/>
        <a:p>
          <a:endParaRPr lang="lt-LT"/>
        </a:p>
      </dgm:t>
    </dgm:pt>
    <dgm:pt modelId="{AC528A59-77AC-40C8-B358-B32C61F72291}" type="sibTrans" cxnId="{629B5C8F-5B3A-4B56-8A30-8AD0FB385D2D}">
      <dgm:prSet/>
      <dgm:spPr/>
      <dgm:t>
        <a:bodyPr/>
        <a:lstStyle/>
        <a:p>
          <a:endParaRPr lang="lt-LT"/>
        </a:p>
      </dgm:t>
    </dgm:pt>
    <dgm:pt modelId="{61146028-945B-4BE2-B50F-F32F4C8B6D44}">
      <dgm:prSet phldrT="[Tekstas]"/>
      <dgm:spPr>
        <a:solidFill>
          <a:schemeClr val="accent4">
            <a:lumMod val="60000"/>
            <a:lumOff val="40000"/>
          </a:schemeClr>
        </a:solidFill>
      </dgm:spPr>
      <dgm:t>
        <a:bodyPr/>
        <a:lstStyle/>
        <a:p>
          <a:r>
            <a:rPr lang="lt-LT" dirty="0"/>
            <a:t>Naujos ikimokyklinio ir priešmokyklinio ugdymo vietos (P.S.380)</a:t>
          </a:r>
        </a:p>
      </dgm:t>
    </dgm:pt>
    <dgm:pt modelId="{F86AA757-916E-45F5-81D7-7F81407475C3}" type="parTrans" cxnId="{9F7ACBA4-BDE1-4851-AE77-97D0398C96C9}">
      <dgm:prSet/>
      <dgm:spPr/>
      <dgm:t>
        <a:bodyPr/>
        <a:lstStyle/>
        <a:p>
          <a:endParaRPr lang="lt-LT"/>
        </a:p>
      </dgm:t>
    </dgm:pt>
    <dgm:pt modelId="{91786170-E990-4F51-BF55-AE3A110ADAF7}" type="sibTrans" cxnId="{9F7ACBA4-BDE1-4851-AE77-97D0398C96C9}">
      <dgm:prSet/>
      <dgm:spPr/>
      <dgm:t>
        <a:bodyPr/>
        <a:lstStyle/>
        <a:p>
          <a:endParaRPr lang="lt-LT"/>
        </a:p>
      </dgm:t>
    </dgm:pt>
    <dgm:pt modelId="{E91D6F20-C3E7-41FF-8A5E-388B74B211E8}">
      <dgm:prSet phldrT="[Tekstas]"/>
      <dgm:spPr/>
      <dgm:t>
        <a:bodyPr/>
        <a:lstStyle/>
        <a:p>
          <a:r>
            <a:rPr lang="lt-LT" dirty="0"/>
            <a:t>Ne mažiau kaip 10 vienam projektui (</a:t>
          </a:r>
          <a:r>
            <a:rPr lang="en-US" dirty="0" err="1"/>
            <a:t>rodiklis</a:t>
          </a:r>
          <a:r>
            <a:rPr lang="en-US" dirty="0"/>
            <a:t> </a:t>
          </a:r>
          <a:r>
            <a:rPr lang="lt-LT" dirty="0"/>
            <a:t>NEPRIVALOMAS</a:t>
          </a:r>
          <a:r>
            <a:rPr lang="en-US" dirty="0"/>
            <a:t>!!!)</a:t>
          </a:r>
          <a:endParaRPr lang="lt-LT" dirty="0"/>
        </a:p>
      </dgm:t>
    </dgm:pt>
    <dgm:pt modelId="{5CE0505F-6957-4841-A7B1-79A885789F97}" type="parTrans" cxnId="{7B53A086-E2FC-4682-A8CE-4088EDF54429}">
      <dgm:prSet/>
      <dgm:spPr/>
      <dgm:t>
        <a:bodyPr/>
        <a:lstStyle/>
        <a:p>
          <a:endParaRPr lang="lt-LT"/>
        </a:p>
      </dgm:t>
    </dgm:pt>
    <dgm:pt modelId="{80657811-5AED-4441-B43E-2B5F4EF4144F}" type="sibTrans" cxnId="{7B53A086-E2FC-4682-A8CE-4088EDF54429}">
      <dgm:prSet/>
      <dgm:spPr/>
      <dgm:t>
        <a:bodyPr/>
        <a:lstStyle/>
        <a:p>
          <a:endParaRPr lang="lt-LT"/>
        </a:p>
      </dgm:t>
    </dgm:pt>
    <dgm:pt modelId="{C374AC31-57D5-4325-856D-3BEBD0173B9A}" type="pres">
      <dgm:prSet presAssocID="{0D27EA85-2827-4BFF-B2D4-40A83D56AB3C}" presName="linear" presStyleCnt="0">
        <dgm:presLayoutVars>
          <dgm:animLvl val="lvl"/>
          <dgm:resizeHandles val="exact"/>
        </dgm:presLayoutVars>
      </dgm:prSet>
      <dgm:spPr/>
    </dgm:pt>
    <dgm:pt modelId="{574EA0E7-005D-4CE7-9015-CF03F2FC7F17}" type="pres">
      <dgm:prSet presAssocID="{193B8AC8-8765-4949-A6F6-3BCB8DB3BED0}" presName="parentText" presStyleLbl="node1" presStyleIdx="0" presStyleCnt="3">
        <dgm:presLayoutVars>
          <dgm:chMax val="0"/>
          <dgm:bulletEnabled val="1"/>
        </dgm:presLayoutVars>
      </dgm:prSet>
      <dgm:spPr/>
    </dgm:pt>
    <dgm:pt modelId="{809B80F6-EEAC-4811-9359-B40CC2BA3947}" type="pres">
      <dgm:prSet presAssocID="{193B8AC8-8765-4949-A6F6-3BCB8DB3BED0}" presName="childText" presStyleLbl="revTx" presStyleIdx="0" presStyleCnt="3">
        <dgm:presLayoutVars>
          <dgm:bulletEnabled val="1"/>
        </dgm:presLayoutVars>
      </dgm:prSet>
      <dgm:spPr/>
    </dgm:pt>
    <dgm:pt modelId="{2562A8ED-D122-489C-99A6-74AD5B6C2275}" type="pres">
      <dgm:prSet presAssocID="{DBFCDC6A-26BD-4AD3-B35A-8D6FEE4058C8}" presName="parentText" presStyleLbl="node1" presStyleIdx="1" presStyleCnt="3">
        <dgm:presLayoutVars>
          <dgm:chMax val="0"/>
          <dgm:bulletEnabled val="1"/>
        </dgm:presLayoutVars>
      </dgm:prSet>
      <dgm:spPr/>
    </dgm:pt>
    <dgm:pt modelId="{23DEF302-0A35-4981-9804-7ACF1D485B1C}" type="pres">
      <dgm:prSet presAssocID="{DBFCDC6A-26BD-4AD3-B35A-8D6FEE4058C8}" presName="childText" presStyleLbl="revTx" presStyleIdx="1" presStyleCnt="3">
        <dgm:presLayoutVars>
          <dgm:bulletEnabled val="1"/>
        </dgm:presLayoutVars>
      </dgm:prSet>
      <dgm:spPr/>
    </dgm:pt>
    <dgm:pt modelId="{CEF66F28-8321-492B-B817-24DFB229A298}" type="pres">
      <dgm:prSet presAssocID="{61146028-945B-4BE2-B50F-F32F4C8B6D44}" presName="parentText" presStyleLbl="node1" presStyleIdx="2" presStyleCnt="3">
        <dgm:presLayoutVars>
          <dgm:chMax val="0"/>
          <dgm:bulletEnabled val="1"/>
        </dgm:presLayoutVars>
      </dgm:prSet>
      <dgm:spPr/>
    </dgm:pt>
    <dgm:pt modelId="{73C0A2B9-D965-449D-A007-203FD924D3B0}" type="pres">
      <dgm:prSet presAssocID="{61146028-945B-4BE2-B50F-F32F4C8B6D44}" presName="childText" presStyleLbl="revTx" presStyleIdx="2" presStyleCnt="3">
        <dgm:presLayoutVars>
          <dgm:bulletEnabled val="1"/>
        </dgm:presLayoutVars>
      </dgm:prSet>
      <dgm:spPr/>
    </dgm:pt>
  </dgm:ptLst>
  <dgm:cxnLst>
    <dgm:cxn modelId="{7CBE1D17-A883-444B-B022-52421863CC07}" srcId="{193B8AC8-8765-4949-A6F6-3BCB8DB3BED0}" destId="{00158BEA-F2A6-43EA-8A7F-CD6506889961}" srcOrd="0" destOrd="0" parTransId="{0A921279-072A-4F6F-BC75-F82F0B368E47}" sibTransId="{B1E8F6CB-7647-4527-8982-C14819164A47}"/>
    <dgm:cxn modelId="{8490EB3A-089A-432D-933F-92C6E3ADB71C}" type="presOf" srcId="{DBFCDC6A-26BD-4AD3-B35A-8D6FEE4058C8}" destId="{2562A8ED-D122-489C-99A6-74AD5B6C2275}" srcOrd="0" destOrd="0" presId="urn:microsoft.com/office/officeart/2005/8/layout/vList2"/>
    <dgm:cxn modelId="{2A4CE945-BF90-4230-8040-3FB52DCD3974}" srcId="{0D27EA85-2827-4BFF-B2D4-40A83D56AB3C}" destId="{DBFCDC6A-26BD-4AD3-B35A-8D6FEE4058C8}" srcOrd="1" destOrd="0" parTransId="{4EA5C4FE-2006-4B8F-9807-80358312E028}" sibTransId="{C7972D3A-770D-4949-BDB5-121173DB5782}"/>
    <dgm:cxn modelId="{409C386C-6C0B-4D5D-BE47-306F61C0DC37}" type="presOf" srcId="{E91D6F20-C3E7-41FF-8A5E-388B74B211E8}" destId="{73C0A2B9-D965-449D-A007-203FD924D3B0}" srcOrd="0" destOrd="0" presId="urn:microsoft.com/office/officeart/2005/8/layout/vList2"/>
    <dgm:cxn modelId="{A952F875-34B8-4685-9C88-8A1FFD482050}" type="presOf" srcId="{00158BEA-F2A6-43EA-8A7F-CD6506889961}" destId="{809B80F6-EEAC-4811-9359-B40CC2BA3947}" srcOrd="0" destOrd="0" presId="urn:microsoft.com/office/officeart/2005/8/layout/vList2"/>
    <dgm:cxn modelId="{45A38859-9163-44D7-A905-071C708F05DF}" type="presOf" srcId="{0D27EA85-2827-4BFF-B2D4-40A83D56AB3C}" destId="{C374AC31-57D5-4325-856D-3BEBD0173B9A}" srcOrd="0" destOrd="0" presId="urn:microsoft.com/office/officeart/2005/8/layout/vList2"/>
    <dgm:cxn modelId="{59331983-E90A-4670-B76C-765F0FCE0933}" type="presOf" srcId="{193B8AC8-8765-4949-A6F6-3BCB8DB3BED0}" destId="{574EA0E7-005D-4CE7-9015-CF03F2FC7F17}" srcOrd="0" destOrd="0" presId="urn:microsoft.com/office/officeart/2005/8/layout/vList2"/>
    <dgm:cxn modelId="{7B53A086-E2FC-4682-A8CE-4088EDF54429}" srcId="{61146028-945B-4BE2-B50F-F32F4C8B6D44}" destId="{E91D6F20-C3E7-41FF-8A5E-388B74B211E8}" srcOrd="0" destOrd="0" parTransId="{5CE0505F-6957-4841-A7B1-79A885789F97}" sibTransId="{80657811-5AED-4441-B43E-2B5F4EF4144F}"/>
    <dgm:cxn modelId="{629B5C8F-5B3A-4B56-8A30-8AD0FB385D2D}" srcId="{DBFCDC6A-26BD-4AD3-B35A-8D6FEE4058C8}" destId="{E06EA053-171F-40EA-B2BB-713E792D1C03}" srcOrd="0" destOrd="0" parTransId="{F5FBFB6B-6837-435C-803D-22A6B5A6BBCE}" sibTransId="{AC528A59-77AC-40C8-B358-B32C61F72291}"/>
    <dgm:cxn modelId="{9F7ACBA4-BDE1-4851-AE77-97D0398C96C9}" srcId="{0D27EA85-2827-4BFF-B2D4-40A83D56AB3C}" destId="{61146028-945B-4BE2-B50F-F32F4C8B6D44}" srcOrd="2" destOrd="0" parTransId="{F86AA757-916E-45F5-81D7-7F81407475C3}" sibTransId="{91786170-E990-4F51-BF55-AE3A110ADAF7}"/>
    <dgm:cxn modelId="{E0BC07D5-9833-48AD-BA99-D42A9D44951A}" type="presOf" srcId="{61146028-945B-4BE2-B50F-F32F4C8B6D44}" destId="{CEF66F28-8321-492B-B817-24DFB229A298}" srcOrd="0" destOrd="0" presId="urn:microsoft.com/office/officeart/2005/8/layout/vList2"/>
    <dgm:cxn modelId="{CD0357D6-FAA1-4EF2-A555-1756D26A03BA}" srcId="{0D27EA85-2827-4BFF-B2D4-40A83D56AB3C}" destId="{193B8AC8-8765-4949-A6F6-3BCB8DB3BED0}" srcOrd="0" destOrd="0" parTransId="{983A0666-FA6C-4A09-951E-D7D3E5E8EE5E}" sibTransId="{042B0181-F1FC-4244-B6A9-5C166D5FCA1E}"/>
    <dgm:cxn modelId="{F765C5E4-0E50-49FA-BB5B-C7C7436CF5B9}" type="presOf" srcId="{E06EA053-171F-40EA-B2BB-713E792D1C03}" destId="{23DEF302-0A35-4981-9804-7ACF1D485B1C}" srcOrd="0" destOrd="0" presId="urn:microsoft.com/office/officeart/2005/8/layout/vList2"/>
    <dgm:cxn modelId="{A065DAFD-5336-4E3B-84EF-1120A4FBC936}" type="presParOf" srcId="{C374AC31-57D5-4325-856D-3BEBD0173B9A}" destId="{574EA0E7-005D-4CE7-9015-CF03F2FC7F17}" srcOrd="0" destOrd="0" presId="urn:microsoft.com/office/officeart/2005/8/layout/vList2"/>
    <dgm:cxn modelId="{598F8F63-3CF7-490D-AFB3-172D3FDF891E}" type="presParOf" srcId="{C374AC31-57D5-4325-856D-3BEBD0173B9A}" destId="{809B80F6-EEAC-4811-9359-B40CC2BA3947}" srcOrd="1" destOrd="0" presId="urn:microsoft.com/office/officeart/2005/8/layout/vList2"/>
    <dgm:cxn modelId="{52F90225-F3BD-4276-9C48-B3F7E5B8E9CE}" type="presParOf" srcId="{C374AC31-57D5-4325-856D-3BEBD0173B9A}" destId="{2562A8ED-D122-489C-99A6-74AD5B6C2275}" srcOrd="2" destOrd="0" presId="urn:microsoft.com/office/officeart/2005/8/layout/vList2"/>
    <dgm:cxn modelId="{710D39A5-FF21-408C-8F96-CE1EC76F99E7}" type="presParOf" srcId="{C374AC31-57D5-4325-856D-3BEBD0173B9A}" destId="{23DEF302-0A35-4981-9804-7ACF1D485B1C}" srcOrd="3" destOrd="0" presId="urn:microsoft.com/office/officeart/2005/8/layout/vList2"/>
    <dgm:cxn modelId="{55BC2F49-D1EA-4078-9BBC-5F37CBBEDD4A}" type="presParOf" srcId="{C374AC31-57D5-4325-856D-3BEBD0173B9A}" destId="{CEF66F28-8321-492B-B817-24DFB229A298}" srcOrd="4" destOrd="0" presId="urn:microsoft.com/office/officeart/2005/8/layout/vList2"/>
    <dgm:cxn modelId="{BB22776A-6D8B-496E-A236-6312E6D8EDCD}" type="presParOf" srcId="{C374AC31-57D5-4325-856D-3BEBD0173B9A}" destId="{73C0A2B9-D965-449D-A007-203FD924D3B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046AE1-90E5-42DF-9815-0D6377D593F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lt-LT"/>
        </a:p>
      </dgm:t>
    </dgm:pt>
    <dgm:pt modelId="{257488AF-7C5A-40D3-B567-053E9C241874}">
      <dgm:prSet phldrT="[Tekstas]"/>
      <dgm:spPr>
        <a:solidFill>
          <a:schemeClr val="accent4">
            <a:lumMod val="60000"/>
            <a:lumOff val="40000"/>
          </a:schemeClr>
        </a:solidFill>
      </dgm:spPr>
      <dgm:t>
        <a:bodyPr/>
        <a:lstStyle/>
        <a:p>
          <a:r>
            <a:rPr lang="lt-LT" dirty="0"/>
            <a:t>B</a:t>
          </a:r>
          <a:r>
            <a:rPr lang="en-US" dirty="0" err="1"/>
            <a:t>ir</a:t>
          </a:r>
          <a:r>
            <a:rPr lang="lt-LT" dirty="0" err="1"/>
            <a:t>želis</a:t>
          </a:r>
          <a:endParaRPr lang="lt-LT" dirty="0"/>
        </a:p>
      </dgm:t>
    </dgm:pt>
    <dgm:pt modelId="{F6EFC6CB-1A96-4B65-9C79-84F6B6A2CA1B}" type="parTrans" cxnId="{E677C56A-95E7-4E66-9AE9-ECD805A7B6FE}">
      <dgm:prSet/>
      <dgm:spPr/>
      <dgm:t>
        <a:bodyPr/>
        <a:lstStyle/>
        <a:p>
          <a:endParaRPr lang="lt-LT"/>
        </a:p>
      </dgm:t>
    </dgm:pt>
    <dgm:pt modelId="{4B0BBC7C-9763-4792-92BB-B938278DA06C}" type="sibTrans" cxnId="{E677C56A-95E7-4E66-9AE9-ECD805A7B6FE}">
      <dgm:prSet/>
      <dgm:spPr/>
      <dgm:t>
        <a:bodyPr/>
        <a:lstStyle/>
        <a:p>
          <a:endParaRPr lang="lt-LT"/>
        </a:p>
      </dgm:t>
    </dgm:pt>
    <dgm:pt modelId="{4061EDD4-CF8A-4BA4-B3E4-51D4C1FCBC2F}">
      <dgm:prSet phldrT="[Tekstas]"/>
      <dgm:spPr/>
      <dgm:t>
        <a:bodyPr/>
        <a:lstStyle/>
        <a:p>
          <a:r>
            <a:rPr lang="lt-LT" dirty="0"/>
            <a:t>Regionų projektų sąrašų sudarymas, kai nereikalingas rengti investicijų projektas.</a:t>
          </a:r>
        </a:p>
      </dgm:t>
    </dgm:pt>
    <dgm:pt modelId="{22907692-4CB2-4757-8139-F58BB3623830}" type="parTrans" cxnId="{68EBC2A1-F7E9-4105-A338-51700141FF83}">
      <dgm:prSet/>
      <dgm:spPr/>
      <dgm:t>
        <a:bodyPr/>
        <a:lstStyle/>
        <a:p>
          <a:endParaRPr lang="lt-LT"/>
        </a:p>
      </dgm:t>
    </dgm:pt>
    <dgm:pt modelId="{88B96664-0B0C-48E7-AFB9-59B2991242C0}" type="sibTrans" cxnId="{68EBC2A1-F7E9-4105-A338-51700141FF83}">
      <dgm:prSet/>
      <dgm:spPr/>
      <dgm:t>
        <a:bodyPr/>
        <a:lstStyle/>
        <a:p>
          <a:endParaRPr lang="lt-LT"/>
        </a:p>
      </dgm:t>
    </dgm:pt>
    <dgm:pt modelId="{E1AABAC2-D8B3-49C6-9BB2-40BDE6CB0DFA}">
      <dgm:prSet phldrT="[Tekstas]"/>
      <dgm:spPr>
        <a:solidFill>
          <a:schemeClr val="accent6">
            <a:lumMod val="75000"/>
          </a:schemeClr>
        </a:solidFill>
      </dgm:spPr>
      <dgm:t>
        <a:bodyPr/>
        <a:lstStyle/>
        <a:p>
          <a:r>
            <a:rPr lang="lt-LT" dirty="0"/>
            <a:t>Liepa</a:t>
          </a:r>
        </a:p>
      </dgm:t>
    </dgm:pt>
    <dgm:pt modelId="{40796EC8-F911-4C2A-B956-3A10AF04FA37}" type="parTrans" cxnId="{1A499C29-6651-4BFD-97AC-308CA8EF843A}">
      <dgm:prSet/>
      <dgm:spPr/>
      <dgm:t>
        <a:bodyPr/>
        <a:lstStyle/>
        <a:p>
          <a:endParaRPr lang="lt-LT"/>
        </a:p>
      </dgm:t>
    </dgm:pt>
    <dgm:pt modelId="{1EF346B1-A26F-493D-A8B6-A82E77DB8A63}" type="sibTrans" cxnId="{1A499C29-6651-4BFD-97AC-308CA8EF843A}">
      <dgm:prSet/>
      <dgm:spPr/>
      <dgm:t>
        <a:bodyPr/>
        <a:lstStyle/>
        <a:p>
          <a:endParaRPr lang="lt-LT"/>
        </a:p>
      </dgm:t>
    </dgm:pt>
    <dgm:pt modelId="{3365D8ED-EED8-433E-BD04-230B10351D34}">
      <dgm:prSet phldrT="[Tekstas]"/>
      <dgm:spPr/>
      <dgm:t>
        <a:bodyPr/>
        <a:lstStyle/>
        <a:p>
          <a:r>
            <a:rPr lang="lt-LT" dirty="0"/>
            <a:t>Regionų projektų sąrašų sudarymas, kai reikalingas rengti investicijų projektas.</a:t>
          </a:r>
        </a:p>
      </dgm:t>
    </dgm:pt>
    <dgm:pt modelId="{FF917C25-2CE2-49F9-A68B-C49C14FD5EBC}" type="parTrans" cxnId="{40B62C99-0D97-4D92-B976-9603161B7E09}">
      <dgm:prSet/>
      <dgm:spPr/>
      <dgm:t>
        <a:bodyPr/>
        <a:lstStyle/>
        <a:p>
          <a:endParaRPr lang="lt-LT"/>
        </a:p>
      </dgm:t>
    </dgm:pt>
    <dgm:pt modelId="{2D8BF1A0-E8CC-4160-A840-0E2332E10F77}" type="sibTrans" cxnId="{40B62C99-0D97-4D92-B976-9603161B7E09}">
      <dgm:prSet/>
      <dgm:spPr/>
      <dgm:t>
        <a:bodyPr/>
        <a:lstStyle/>
        <a:p>
          <a:endParaRPr lang="lt-LT"/>
        </a:p>
      </dgm:t>
    </dgm:pt>
    <dgm:pt modelId="{5A851A4C-FC0F-40E8-8BA6-58261DDA29B8}">
      <dgm:prSet phldrT="[Tekstas]"/>
      <dgm:spPr>
        <a:solidFill>
          <a:schemeClr val="accent6">
            <a:lumMod val="50000"/>
          </a:schemeClr>
        </a:solidFill>
      </dgm:spPr>
      <dgm:t>
        <a:bodyPr/>
        <a:lstStyle/>
        <a:p>
          <a:r>
            <a:rPr lang="lt-LT" dirty="0"/>
            <a:t>Rugsėjo 15</a:t>
          </a:r>
        </a:p>
      </dgm:t>
    </dgm:pt>
    <dgm:pt modelId="{AE8650E1-2A32-482B-9BF6-FDFA9837C892}" type="parTrans" cxnId="{068A94AB-A348-4871-B19C-81E7D8FE5B30}">
      <dgm:prSet/>
      <dgm:spPr/>
      <dgm:t>
        <a:bodyPr/>
        <a:lstStyle/>
        <a:p>
          <a:endParaRPr lang="lt-LT"/>
        </a:p>
      </dgm:t>
    </dgm:pt>
    <dgm:pt modelId="{39A2ECE7-30EC-485B-B992-EF1182B6AB9B}" type="sibTrans" cxnId="{068A94AB-A348-4871-B19C-81E7D8FE5B30}">
      <dgm:prSet/>
      <dgm:spPr/>
      <dgm:t>
        <a:bodyPr/>
        <a:lstStyle/>
        <a:p>
          <a:endParaRPr lang="lt-LT"/>
        </a:p>
      </dgm:t>
    </dgm:pt>
    <dgm:pt modelId="{8891D0E0-8A58-48E1-A4D3-0FFEDA9A681C}">
      <dgm:prSet/>
      <dgm:spPr/>
      <dgm:t>
        <a:bodyPr/>
        <a:lstStyle/>
        <a:p>
          <a:r>
            <a:rPr lang="lt-LT" dirty="0"/>
            <a:t>Paraiškos pateikimo CPVA paskutinė diena.</a:t>
          </a:r>
        </a:p>
      </dgm:t>
    </dgm:pt>
    <dgm:pt modelId="{7041D95B-F594-4462-9ECD-6DEFE9E72BF9}" type="parTrans" cxnId="{0ED796C4-9D2F-46C7-AA3B-0A602852D994}">
      <dgm:prSet/>
      <dgm:spPr/>
      <dgm:t>
        <a:bodyPr/>
        <a:lstStyle/>
        <a:p>
          <a:endParaRPr lang="lt-LT"/>
        </a:p>
      </dgm:t>
    </dgm:pt>
    <dgm:pt modelId="{3DFFE794-BE84-4ACD-B073-C1E210A21EA7}" type="sibTrans" cxnId="{0ED796C4-9D2F-46C7-AA3B-0A602852D994}">
      <dgm:prSet/>
      <dgm:spPr/>
      <dgm:t>
        <a:bodyPr/>
        <a:lstStyle/>
        <a:p>
          <a:endParaRPr lang="lt-LT"/>
        </a:p>
      </dgm:t>
    </dgm:pt>
    <dgm:pt modelId="{AF84245D-3AD5-4FF4-9B66-CBE6FC6ADCD0}" type="pres">
      <dgm:prSet presAssocID="{A3046AE1-90E5-42DF-9815-0D6377D593FD}" presName="linearFlow" presStyleCnt="0">
        <dgm:presLayoutVars>
          <dgm:dir/>
          <dgm:animLvl val="lvl"/>
          <dgm:resizeHandles val="exact"/>
        </dgm:presLayoutVars>
      </dgm:prSet>
      <dgm:spPr/>
    </dgm:pt>
    <dgm:pt modelId="{9B5F185D-683A-440F-8EA4-603CF60D81D6}" type="pres">
      <dgm:prSet presAssocID="{257488AF-7C5A-40D3-B567-053E9C241874}" presName="composite" presStyleCnt="0"/>
      <dgm:spPr/>
    </dgm:pt>
    <dgm:pt modelId="{5ACDBCD9-AC21-48E6-ADEC-014B88A2765E}" type="pres">
      <dgm:prSet presAssocID="{257488AF-7C5A-40D3-B567-053E9C241874}" presName="parentText" presStyleLbl="alignNode1" presStyleIdx="0" presStyleCnt="3">
        <dgm:presLayoutVars>
          <dgm:chMax val="1"/>
          <dgm:bulletEnabled val="1"/>
        </dgm:presLayoutVars>
      </dgm:prSet>
      <dgm:spPr/>
    </dgm:pt>
    <dgm:pt modelId="{C0DEE634-E817-4A2D-9286-1530E9052890}" type="pres">
      <dgm:prSet presAssocID="{257488AF-7C5A-40D3-B567-053E9C241874}" presName="descendantText" presStyleLbl="alignAcc1" presStyleIdx="0" presStyleCnt="3">
        <dgm:presLayoutVars>
          <dgm:bulletEnabled val="1"/>
        </dgm:presLayoutVars>
      </dgm:prSet>
      <dgm:spPr/>
    </dgm:pt>
    <dgm:pt modelId="{E57E2D6C-81B0-4621-8295-7A33A7911BCC}" type="pres">
      <dgm:prSet presAssocID="{4B0BBC7C-9763-4792-92BB-B938278DA06C}" presName="sp" presStyleCnt="0"/>
      <dgm:spPr/>
    </dgm:pt>
    <dgm:pt modelId="{D4FA03DE-5AC5-400E-BB5E-FCDD02D6E251}" type="pres">
      <dgm:prSet presAssocID="{E1AABAC2-D8B3-49C6-9BB2-40BDE6CB0DFA}" presName="composite" presStyleCnt="0"/>
      <dgm:spPr/>
    </dgm:pt>
    <dgm:pt modelId="{6B0D8F59-5C19-4BA9-8405-9D9EC79EFECE}" type="pres">
      <dgm:prSet presAssocID="{E1AABAC2-D8B3-49C6-9BB2-40BDE6CB0DFA}" presName="parentText" presStyleLbl="alignNode1" presStyleIdx="1" presStyleCnt="3">
        <dgm:presLayoutVars>
          <dgm:chMax val="1"/>
          <dgm:bulletEnabled val="1"/>
        </dgm:presLayoutVars>
      </dgm:prSet>
      <dgm:spPr/>
    </dgm:pt>
    <dgm:pt modelId="{3A632FB4-27E0-450D-B285-BA174FD4E34F}" type="pres">
      <dgm:prSet presAssocID="{E1AABAC2-D8B3-49C6-9BB2-40BDE6CB0DFA}" presName="descendantText" presStyleLbl="alignAcc1" presStyleIdx="1" presStyleCnt="3">
        <dgm:presLayoutVars>
          <dgm:bulletEnabled val="1"/>
        </dgm:presLayoutVars>
      </dgm:prSet>
      <dgm:spPr/>
    </dgm:pt>
    <dgm:pt modelId="{71D151DF-BCFB-407D-9170-19F52588EB95}" type="pres">
      <dgm:prSet presAssocID="{1EF346B1-A26F-493D-A8B6-A82E77DB8A63}" presName="sp" presStyleCnt="0"/>
      <dgm:spPr/>
    </dgm:pt>
    <dgm:pt modelId="{C526E582-75AB-4899-BA7D-5C0A2BF7C82B}" type="pres">
      <dgm:prSet presAssocID="{5A851A4C-FC0F-40E8-8BA6-58261DDA29B8}" presName="composite" presStyleCnt="0"/>
      <dgm:spPr/>
    </dgm:pt>
    <dgm:pt modelId="{270EA5C5-B830-403B-BCEC-77D31D495BED}" type="pres">
      <dgm:prSet presAssocID="{5A851A4C-FC0F-40E8-8BA6-58261DDA29B8}" presName="parentText" presStyleLbl="alignNode1" presStyleIdx="2" presStyleCnt="3">
        <dgm:presLayoutVars>
          <dgm:chMax val="1"/>
          <dgm:bulletEnabled val="1"/>
        </dgm:presLayoutVars>
      </dgm:prSet>
      <dgm:spPr/>
    </dgm:pt>
    <dgm:pt modelId="{763CD6E9-D6A7-4EE0-B9D0-FAE40C5090FC}" type="pres">
      <dgm:prSet presAssocID="{5A851A4C-FC0F-40E8-8BA6-58261DDA29B8}" presName="descendantText" presStyleLbl="alignAcc1" presStyleIdx="2" presStyleCnt="3">
        <dgm:presLayoutVars>
          <dgm:bulletEnabled val="1"/>
        </dgm:presLayoutVars>
      </dgm:prSet>
      <dgm:spPr/>
    </dgm:pt>
  </dgm:ptLst>
  <dgm:cxnLst>
    <dgm:cxn modelId="{1C006C00-2E8A-415D-AE84-931BED68D625}" type="presOf" srcId="{3365D8ED-EED8-433E-BD04-230B10351D34}" destId="{3A632FB4-27E0-450D-B285-BA174FD4E34F}" srcOrd="0" destOrd="0" presId="urn:microsoft.com/office/officeart/2005/8/layout/chevron2"/>
    <dgm:cxn modelId="{1A499C29-6651-4BFD-97AC-308CA8EF843A}" srcId="{A3046AE1-90E5-42DF-9815-0D6377D593FD}" destId="{E1AABAC2-D8B3-49C6-9BB2-40BDE6CB0DFA}" srcOrd="1" destOrd="0" parTransId="{40796EC8-F911-4C2A-B956-3A10AF04FA37}" sibTransId="{1EF346B1-A26F-493D-A8B6-A82E77DB8A63}"/>
    <dgm:cxn modelId="{E663CE38-041A-4EF0-85F7-1694E9184F6C}" type="presOf" srcId="{4061EDD4-CF8A-4BA4-B3E4-51D4C1FCBC2F}" destId="{C0DEE634-E817-4A2D-9286-1530E9052890}" srcOrd="0" destOrd="0" presId="urn:microsoft.com/office/officeart/2005/8/layout/chevron2"/>
    <dgm:cxn modelId="{3788A643-842D-4570-BB4D-E827A589AD7B}" type="presOf" srcId="{8891D0E0-8A58-48E1-A4D3-0FFEDA9A681C}" destId="{763CD6E9-D6A7-4EE0-B9D0-FAE40C5090FC}" srcOrd="0" destOrd="0" presId="urn:microsoft.com/office/officeart/2005/8/layout/chevron2"/>
    <dgm:cxn modelId="{E677C56A-95E7-4E66-9AE9-ECD805A7B6FE}" srcId="{A3046AE1-90E5-42DF-9815-0D6377D593FD}" destId="{257488AF-7C5A-40D3-B567-053E9C241874}" srcOrd="0" destOrd="0" parTransId="{F6EFC6CB-1A96-4B65-9C79-84F6B6A2CA1B}" sibTransId="{4B0BBC7C-9763-4792-92BB-B938278DA06C}"/>
    <dgm:cxn modelId="{59364A83-12E5-4720-BCBA-A9C16271728A}" type="presOf" srcId="{E1AABAC2-D8B3-49C6-9BB2-40BDE6CB0DFA}" destId="{6B0D8F59-5C19-4BA9-8405-9D9EC79EFECE}" srcOrd="0" destOrd="0" presId="urn:microsoft.com/office/officeart/2005/8/layout/chevron2"/>
    <dgm:cxn modelId="{AF87ED94-E4D9-429F-B767-D1D6505CD185}" type="presOf" srcId="{257488AF-7C5A-40D3-B567-053E9C241874}" destId="{5ACDBCD9-AC21-48E6-ADEC-014B88A2765E}" srcOrd="0" destOrd="0" presId="urn:microsoft.com/office/officeart/2005/8/layout/chevron2"/>
    <dgm:cxn modelId="{40B62C99-0D97-4D92-B976-9603161B7E09}" srcId="{E1AABAC2-D8B3-49C6-9BB2-40BDE6CB0DFA}" destId="{3365D8ED-EED8-433E-BD04-230B10351D34}" srcOrd="0" destOrd="0" parTransId="{FF917C25-2CE2-49F9-A68B-C49C14FD5EBC}" sibTransId="{2D8BF1A0-E8CC-4160-A840-0E2332E10F77}"/>
    <dgm:cxn modelId="{68EBC2A1-F7E9-4105-A338-51700141FF83}" srcId="{257488AF-7C5A-40D3-B567-053E9C241874}" destId="{4061EDD4-CF8A-4BA4-B3E4-51D4C1FCBC2F}" srcOrd="0" destOrd="0" parTransId="{22907692-4CB2-4757-8139-F58BB3623830}" sibTransId="{88B96664-0B0C-48E7-AFB9-59B2991242C0}"/>
    <dgm:cxn modelId="{068A94AB-A348-4871-B19C-81E7D8FE5B30}" srcId="{A3046AE1-90E5-42DF-9815-0D6377D593FD}" destId="{5A851A4C-FC0F-40E8-8BA6-58261DDA29B8}" srcOrd="2" destOrd="0" parTransId="{AE8650E1-2A32-482B-9BF6-FDFA9837C892}" sibTransId="{39A2ECE7-30EC-485B-B992-EF1182B6AB9B}"/>
    <dgm:cxn modelId="{0ED796C4-9D2F-46C7-AA3B-0A602852D994}" srcId="{5A851A4C-FC0F-40E8-8BA6-58261DDA29B8}" destId="{8891D0E0-8A58-48E1-A4D3-0FFEDA9A681C}" srcOrd="0" destOrd="0" parTransId="{7041D95B-F594-4462-9ECD-6DEFE9E72BF9}" sibTransId="{3DFFE794-BE84-4ACD-B073-C1E210A21EA7}"/>
    <dgm:cxn modelId="{5D7D22EC-C11E-4845-A067-05E39283F0DC}" type="presOf" srcId="{5A851A4C-FC0F-40E8-8BA6-58261DDA29B8}" destId="{270EA5C5-B830-403B-BCEC-77D31D495BED}" srcOrd="0" destOrd="0" presId="urn:microsoft.com/office/officeart/2005/8/layout/chevron2"/>
    <dgm:cxn modelId="{655781FD-7421-47E5-886D-298D3405E2C7}" type="presOf" srcId="{A3046AE1-90E5-42DF-9815-0D6377D593FD}" destId="{AF84245D-3AD5-4FF4-9B66-CBE6FC6ADCD0}" srcOrd="0" destOrd="0" presId="urn:microsoft.com/office/officeart/2005/8/layout/chevron2"/>
    <dgm:cxn modelId="{345795E5-822F-4031-89C9-91ECF2997229}" type="presParOf" srcId="{AF84245D-3AD5-4FF4-9B66-CBE6FC6ADCD0}" destId="{9B5F185D-683A-440F-8EA4-603CF60D81D6}" srcOrd="0" destOrd="0" presId="urn:microsoft.com/office/officeart/2005/8/layout/chevron2"/>
    <dgm:cxn modelId="{CB8D8AFB-F3C1-4297-B0CE-1571AA2DA976}" type="presParOf" srcId="{9B5F185D-683A-440F-8EA4-603CF60D81D6}" destId="{5ACDBCD9-AC21-48E6-ADEC-014B88A2765E}" srcOrd="0" destOrd="0" presId="urn:microsoft.com/office/officeart/2005/8/layout/chevron2"/>
    <dgm:cxn modelId="{3E61FCB9-6D68-477B-A0BB-3F88E8274231}" type="presParOf" srcId="{9B5F185D-683A-440F-8EA4-603CF60D81D6}" destId="{C0DEE634-E817-4A2D-9286-1530E9052890}" srcOrd="1" destOrd="0" presId="urn:microsoft.com/office/officeart/2005/8/layout/chevron2"/>
    <dgm:cxn modelId="{6627CC6B-6461-4556-B0CF-5893EF6C945C}" type="presParOf" srcId="{AF84245D-3AD5-4FF4-9B66-CBE6FC6ADCD0}" destId="{E57E2D6C-81B0-4621-8295-7A33A7911BCC}" srcOrd="1" destOrd="0" presId="urn:microsoft.com/office/officeart/2005/8/layout/chevron2"/>
    <dgm:cxn modelId="{50A6B81A-707D-463F-AC0A-62E15911DAAF}" type="presParOf" srcId="{AF84245D-3AD5-4FF4-9B66-CBE6FC6ADCD0}" destId="{D4FA03DE-5AC5-400E-BB5E-FCDD02D6E251}" srcOrd="2" destOrd="0" presId="urn:microsoft.com/office/officeart/2005/8/layout/chevron2"/>
    <dgm:cxn modelId="{57614F0B-3059-4B65-B6CB-321AEB5D7C82}" type="presParOf" srcId="{D4FA03DE-5AC5-400E-BB5E-FCDD02D6E251}" destId="{6B0D8F59-5C19-4BA9-8405-9D9EC79EFECE}" srcOrd="0" destOrd="0" presId="urn:microsoft.com/office/officeart/2005/8/layout/chevron2"/>
    <dgm:cxn modelId="{74A26D3E-69D0-4287-927C-41D60F2A28E2}" type="presParOf" srcId="{D4FA03DE-5AC5-400E-BB5E-FCDD02D6E251}" destId="{3A632FB4-27E0-450D-B285-BA174FD4E34F}" srcOrd="1" destOrd="0" presId="urn:microsoft.com/office/officeart/2005/8/layout/chevron2"/>
    <dgm:cxn modelId="{13190111-95F7-4009-B3A8-41DA2CF78DF2}" type="presParOf" srcId="{AF84245D-3AD5-4FF4-9B66-CBE6FC6ADCD0}" destId="{71D151DF-BCFB-407D-9170-19F52588EB95}" srcOrd="3" destOrd="0" presId="urn:microsoft.com/office/officeart/2005/8/layout/chevron2"/>
    <dgm:cxn modelId="{E0F8E668-BD4F-41FC-AD4E-EBBB132CF90C}" type="presParOf" srcId="{AF84245D-3AD5-4FF4-9B66-CBE6FC6ADCD0}" destId="{C526E582-75AB-4899-BA7D-5C0A2BF7C82B}" srcOrd="4" destOrd="0" presId="urn:microsoft.com/office/officeart/2005/8/layout/chevron2"/>
    <dgm:cxn modelId="{3D5E2C06-CE53-4251-B012-700918AB806B}" type="presParOf" srcId="{C526E582-75AB-4899-BA7D-5C0A2BF7C82B}" destId="{270EA5C5-B830-403B-BCEC-77D31D495BED}" srcOrd="0" destOrd="0" presId="urn:microsoft.com/office/officeart/2005/8/layout/chevron2"/>
    <dgm:cxn modelId="{4DA9C4BB-9A78-4BF1-938D-08C472AF8E2C}" type="presParOf" srcId="{C526E582-75AB-4899-BA7D-5C0A2BF7C82B}" destId="{763CD6E9-D6A7-4EE0-B9D0-FAE40C5090F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ADC59-8ECE-4980-B843-6562682EF8E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t-LT"/>
        </a:p>
      </dgm:t>
    </dgm:pt>
    <dgm:pt modelId="{0B692D7E-6524-4579-9FA2-F7462D744A37}">
      <dgm:prSet phldrT="[Tekstas]"/>
      <dgm:spPr>
        <a:solidFill>
          <a:schemeClr val="accent4">
            <a:lumMod val="40000"/>
            <a:lumOff val="60000"/>
          </a:schemeClr>
        </a:solidFill>
      </dgm:spPr>
      <dgm:t>
        <a:bodyPr/>
        <a:lstStyle/>
        <a:p>
          <a:r>
            <a:rPr lang="lt-LT" dirty="0"/>
            <a:t>Galimi pareiškėjai – savivaldybių administracijos</a:t>
          </a:r>
        </a:p>
      </dgm:t>
    </dgm:pt>
    <dgm:pt modelId="{944B01D5-31D9-412E-B180-70B83B5B99DC}" type="parTrans" cxnId="{FE137733-C3AF-412D-84CD-979856219062}">
      <dgm:prSet/>
      <dgm:spPr/>
      <dgm:t>
        <a:bodyPr/>
        <a:lstStyle/>
        <a:p>
          <a:endParaRPr lang="lt-LT"/>
        </a:p>
      </dgm:t>
    </dgm:pt>
    <dgm:pt modelId="{E94BC8C4-5675-498D-A1D5-73FFFF608575}" type="sibTrans" cxnId="{FE137733-C3AF-412D-84CD-979856219062}">
      <dgm:prSet/>
      <dgm:spPr/>
      <dgm:t>
        <a:bodyPr/>
        <a:lstStyle/>
        <a:p>
          <a:endParaRPr lang="lt-LT"/>
        </a:p>
      </dgm:t>
    </dgm:pt>
    <dgm:pt modelId="{CA88DDAB-2C67-4BE2-9D50-1F91212E5D63}">
      <dgm:prSet phldrT="[Tekstas]"/>
      <dgm:spPr>
        <a:solidFill>
          <a:schemeClr val="accent4">
            <a:lumMod val="60000"/>
            <a:lumOff val="40000"/>
          </a:schemeClr>
        </a:solidFill>
      </dgm:spPr>
      <dgm:t>
        <a:bodyPr/>
        <a:lstStyle/>
        <a:p>
          <a:r>
            <a:rPr lang="lt-LT" dirty="0"/>
            <a:t>Galimi partneriai - juridiniai asmenys, veikiantys švietimo srityje, kurie vykdo bendrojo ugdymo programas  </a:t>
          </a:r>
        </a:p>
      </dgm:t>
    </dgm:pt>
    <dgm:pt modelId="{A4E19576-CC27-45A6-AFBA-634F02EFDA4C}" type="parTrans" cxnId="{EB8368E1-7375-4BDA-ABF6-E6CA39E726B1}">
      <dgm:prSet/>
      <dgm:spPr/>
      <dgm:t>
        <a:bodyPr/>
        <a:lstStyle/>
        <a:p>
          <a:endParaRPr lang="lt-LT"/>
        </a:p>
      </dgm:t>
    </dgm:pt>
    <dgm:pt modelId="{4EF52A93-7FF6-429C-8282-421CB19FA277}" type="sibTrans" cxnId="{EB8368E1-7375-4BDA-ABF6-E6CA39E726B1}">
      <dgm:prSet/>
      <dgm:spPr/>
      <dgm:t>
        <a:bodyPr/>
        <a:lstStyle/>
        <a:p>
          <a:endParaRPr lang="lt-LT"/>
        </a:p>
      </dgm:t>
    </dgm:pt>
    <dgm:pt modelId="{9A112A48-3B87-4B8D-855C-3BECE366B2AC}">
      <dgm:prSet phldrT="[Tekstas]"/>
      <dgm:spPr>
        <a:solidFill>
          <a:schemeClr val="accent6">
            <a:lumMod val="75000"/>
          </a:schemeClr>
        </a:solidFill>
      </dgm:spPr>
      <dgm:t>
        <a:bodyPr/>
        <a:lstStyle/>
        <a:p>
          <a:r>
            <a:rPr lang="lt-LT" dirty="0"/>
            <a:t>Numatoma skirti ES lėšų suma – 28 770 750 Eur.</a:t>
          </a:r>
        </a:p>
      </dgm:t>
    </dgm:pt>
    <dgm:pt modelId="{E3AF6459-3E42-489D-9393-19EB1FADBB2E}" type="parTrans" cxnId="{5E442583-8A16-400E-9920-10023DBA1C8F}">
      <dgm:prSet/>
      <dgm:spPr/>
      <dgm:t>
        <a:bodyPr/>
        <a:lstStyle/>
        <a:p>
          <a:endParaRPr lang="lt-LT"/>
        </a:p>
      </dgm:t>
    </dgm:pt>
    <dgm:pt modelId="{E565B367-5036-49B0-A654-BDB8D9C0287F}" type="sibTrans" cxnId="{5E442583-8A16-400E-9920-10023DBA1C8F}">
      <dgm:prSet/>
      <dgm:spPr/>
      <dgm:t>
        <a:bodyPr/>
        <a:lstStyle/>
        <a:p>
          <a:endParaRPr lang="lt-LT"/>
        </a:p>
      </dgm:t>
    </dgm:pt>
    <dgm:pt modelId="{0C7CF03C-1BB0-46AD-B0BE-559C570CEC0F}" type="pres">
      <dgm:prSet presAssocID="{168ADC59-8ECE-4980-B843-6562682EF8EE}" presName="Name0" presStyleCnt="0">
        <dgm:presLayoutVars>
          <dgm:chMax val="7"/>
          <dgm:chPref val="7"/>
          <dgm:dir/>
        </dgm:presLayoutVars>
      </dgm:prSet>
      <dgm:spPr/>
    </dgm:pt>
    <dgm:pt modelId="{6DE497A6-C31F-48BC-A03B-37E3492FDD95}" type="pres">
      <dgm:prSet presAssocID="{168ADC59-8ECE-4980-B843-6562682EF8EE}" presName="Name1" presStyleCnt="0"/>
      <dgm:spPr/>
    </dgm:pt>
    <dgm:pt modelId="{584E41B6-819A-4209-B2E0-A5C532DF1ABC}" type="pres">
      <dgm:prSet presAssocID="{168ADC59-8ECE-4980-B843-6562682EF8EE}" presName="cycle" presStyleCnt="0"/>
      <dgm:spPr/>
    </dgm:pt>
    <dgm:pt modelId="{CF96A4F0-7690-4FF6-BCD9-B5599149474D}" type="pres">
      <dgm:prSet presAssocID="{168ADC59-8ECE-4980-B843-6562682EF8EE}" presName="srcNode" presStyleLbl="node1" presStyleIdx="0" presStyleCnt="3"/>
      <dgm:spPr/>
    </dgm:pt>
    <dgm:pt modelId="{01B57897-B565-41D6-87B8-ADDBA120D8C2}" type="pres">
      <dgm:prSet presAssocID="{168ADC59-8ECE-4980-B843-6562682EF8EE}" presName="conn" presStyleLbl="parChTrans1D2" presStyleIdx="0" presStyleCnt="1"/>
      <dgm:spPr/>
    </dgm:pt>
    <dgm:pt modelId="{26479A25-CC2F-4BC5-819A-A00509B6103D}" type="pres">
      <dgm:prSet presAssocID="{168ADC59-8ECE-4980-B843-6562682EF8EE}" presName="extraNode" presStyleLbl="node1" presStyleIdx="0" presStyleCnt="3"/>
      <dgm:spPr/>
    </dgm:pt>
    <dgm:pt modelId="{72F910C5-8F18-4C4C-9352-D56F94DF1E77}" type="pres">
      <dgm:prSet presAssocID="{168ADC59-8ECE-4980-B843-6562682EF8EE}" presName="dstNode" presStyleLbl="node1" presStyleIdx="0" presStyleCnt="3"/>
      <dgm:spPr/>
    </dgm:pt>
    <dgm:pt modelId="{BB84A850-407D-4492-A24D-0F8D5183F8A9}" type="pres">
      <dgm:prSet presAssocID="{0B692D7E-6524-4579-9FA2-F7462D744A37}" presName="text_1" presStyleLbl="node1" presStyleIdx="0" presStyleCnt="3">
        <dgm:presLayoutVars>
          <dgm:bulletEnabled val="1"/>
        </dgm:presLayoutVars>
      </dgm:prSet>
      <dgm:spPr/>
    </dgm:pt>
    <dgm:pt modelId="{5BC8E5B3-07D0-46B5-852C-D330967E2C90}" type="pres">
      <dgm:prSet presAssocID="{0B692D7E-6524-4579-9FA2-F7462D744A37}" presName="accent_1" presStyleCnt="0"/>
      <dgm:spPr/>
    </dgm:pt>
    <dgm:pt modelId="{6F1D8261-A82C-4AF7-925A-6E8E9EEE94DB}" type="pres">
      <dgm:prSet presAssocID="{0B692D7E-6524-4579-9FA2-F7462D744A37}" presName="accentRepeatNode" presStyleLbl="solidFgAcc1" presStyleIdx="0" presStyleCnt="3"/>
      <dgm:spPr>
        <a:solidFill>
          <a:schemeClr val="accent5">
            <a:lumMod val="20000"/>
            <a:lumOff val="80000"/>
          </a:schemeClr>
        </a:solidFill>
      </dgm:spPr>
    </dgm:pt>
    <dgm:pt modelId="{08FAD5B5-B040-46CA-A35D-F047BC49ED2A}" type="pres">
      <dgm:prSet presAssocID="{CA88DDAB-2C67-4BE2-9D50-1F91212E5D63}" presName="text_2" presStyleLbl="node1" presStyleIdx="1" presStyleCnt="3">
        <dgm:presLayoutVars>
          <dgm:bulletEnabled val="1"/>
        </dgm:presLayoutVars>
      </dgm:prSet>
      <dgm:spPr/>
    </dgm:pt>
    <dgm:pt modelId="{25C25EC2-9F82-4D9F-A71B-529C63E4566F}" type="pres">
      <dgm:prSet presAssocID="{CA88DDAB-2C67-4BE2-9D50-1F91212E5D63}" presName="accent_2" presStyleCnt="0"/>
      <dgm:spPr/>
    </dgm:pt>
    <dgm:pt modelId="{F301BFAA-B514-46A8-9DA0-B690355A62A9}" type="pres">
      <dgm:prSet presAssocID="{CA88DDAB-2C67-4BE2-9D50-1F91212E5D63}" presName="accentRepeatNode" presStyleLbl="solidFgAcc1" presStyleIdx="1" presStyleCnt="3"/>
      <dgm:spPr>
        <a:solidFill>
          <a:schemeClr val="accent5">
            <a:lumMod val="40000"/>
            <a:lumOff val="60000"/>
          </a:schemeClr>
        </a:solidFill>
      </dgm:spPr>
    </dgm:pt>
    <dgm:pt modelId="{12C9D339-C5CE-4F5C-BEDE-947B790B54AE}" type="pres">
      <dgm:prSet presAssocID="{9A112A48-3B87-4B8D-855C-3BECE366B2AC}" presName="text_3" presStyleLbl="node1" presStyleIdx="2" presStyleCnt="3">
        <dgm:presLayoutVars>
          <dgm:bulletEnabled val="1"/>
        </dgm:presLayoutVars>
      </dgm:prSet>
      <dgm:spPr/>
    </dgm:pt>
    <dgm:pt modelId="{6CA69330-BAC0-4327-B71B-A9EF9C3788C1}" type="pres">
      <dgm:prSet presAssocID="{9A112A48-3B87-4B8D-855C-3BECE366B2AC}" presName="accent_3" presStyleCnt="0"/>
      <dgm:spPr/>
    </dgm:pt>
    <dgm:pt modelId="{55B013C1-2405-4355-BD29-28542045BF30}" type="pres">
      <dgm:prSet presAssocID="{9A112A48-3B87-4B8D-855C-3BECE366B2AC}" presName="accentRepeatNode" presStyleLbl="solidFgAcc1" presStyleIdx="2" presStyleCnt="3"/>
      <dgm:spPr>
        <a:solidFill>
          <a:schemeClr val="accent5">
            <a:lumMod val="60000"/>
            <a:lumOff val="40000"/>
          </a:schemeClr>
        </a:solidFill>
      </dgm:spPr>
    </dgm:pt>
  </dgm:ptLst>
  <dgm:cxnLst>
    <dgm:cxn modelId="{FE137733-C3AF-412D-84CD-979856219062}" srcId="{168ADC59-8ECE-4980-B843-6562682EF8EE}" destId="{0B692D7E-6524-4579-9FA2-F7462D744A37}" srcOrd="0" destOrd="0" parTransId="{944B01D5-31D9-412E-B180-70B83B5B99DC}" sibTransId="{E94BC8C4-5675-498D-A1D5-73FFFF608575}"/>
    <dgm:cxn modelId="{44963A4C-0B9F-4E29-B12A-DF9E025178C5}" type="presOf" srcId="{0B692D7E-6524-4579-9FA2-F7462D744A37}" destId="{BB84A850-407D-4492-A24D-0F8D5183F8A9}" srcOrd="0" destOrd="0" presId="urn:microsoft.com/office/officeart/2008/layout/VerticalCurvedList"/>
    <dgm:cxn modelId="{5E442583-8A16-400E-9920-10023DBA1C8F}" srcId="{168ADC59-8ECE-4980-B843-6562682EF8EE}" destId="{9A112A48-3B87-4B8D-855C-3BECE366B2AC}" srcOrd="2" destOrd="0" parTransId="{E3AF6459-3E42-489D-9393-19EB1FADBB2E}" sibTransId="{E565B367-5036-49B0-A654-BDB8D9C0287F}"/>
    <dgm:cxn modelId="{DF44B098-C830-4972-A80D-D74C31E90418}" type="presOf" srcId="{168ADC59-8ECE-4980-B843-6562682EF8EE}" destId="{0C7CF03C-1BB0-46AD-B0BE-559C570CEC0F}" srcOrd="0" destOrd="0" presId="urn:microsoft.com/office/officeart/2008/layout/VerticalCurvedList"/>
    <dgm:cxn modelId="{B035DBA0-D905-4D44-BB13-77E969533882}" type="presOf" srcId="{CA88DDAB-2C67-4BE2-9D50-1F91212E5D63}" destId="{08FAD5B5-B040-46CA-A35D-F047BC49ED2A}" srcOrd="0" destOrd="0" presId="urn:microsoft.com/office/officeart/2008/layout/VerticalCurvedList"/>
    <dgm:cxn modelId="{E015B7C7-2ACC-4DC8-ADEA-8CAB83A5FD56}" type="presOf" srcId="{E94BC8C4-5675-498D-A1D5-73FFFF608575}" destId="{01B57897-B565-41D6-87B8-ADDBA120D8C2}" srcOrd="0" destOrd="0" presId="urn:microsoft.com/office/officeart/2008/layout/VerticalCurvedList"/>
    <dgm:cxn modelId="{4D3AA4D4-D6CC-4FFC-A674-7622532F3286}" type="presOf" srcId="{9A112A48-3B87-4B8D-855C-3BECE366B2AC}" destId="{12C9D339-C5CE-4F5C-BEDE-947B790B54AE}" srcOrd="0" destOrd="0" presId="urn:microsoft.com/office/officeart/2008/layout/VerticalCurvedList"/>
    <dgm:cxn modelId="{EB8368E1-7375-4BDA-ABF6-E6CA39E726B1}" srcId="{168ADC59-8ECE-4980-B843-6562682EF8EE}" destId="{CA88DDAB-2C67-4BE2-9D50-1F91212E5D63}" srcOrd="1" destOrd="0" parTransId="{A4E19576-CC27-45A6-AFBA-634F02EFDA4C}" sibTransId="{4EF52A93-7FF6-429C-8282-421CB19FA277}"/>
    <dgm:cxn modelId="{B4DDE05E-7E29-460F-A1C6-2C80A1C3C8A3}" type="presParOf" srcId="{0C7CF03C-1BB0-46AD-B0BE-559C570CEC0F}" destId="{6DE497A6-C31F-48BC-A03B-37E3492FDD95}" srcOrd="0" destOrd="0" presId="urn:microsoft.com/office/officeart/2008/layout/VerticalCurvedList"/>
    <dgm:cxn modelId="{5138D042-AA35-40E5-944D-93060529C546}" type="presParOf" srcId="{6DE497A6-C31F-48BC-A03B-37E3492FDD95}" destId="{584E41B6-819A-4209-B2E0-A5C532DF1ABC}" srcOrd="0" destOrd="0" presId="urn:microsoft.com/office/officeart/2008/layout/VerticalCurvedList"/>
    <dgm:cxn modelId="{E46CB569-182A-489E-A4F5-75A38340EC83}" type="presParOf" srcId="{584E41B6-819A-4209-B2E0-A5C532DF1ABC}" destId="{CF96A4F0-7690-4FF6-BCD9-B5599149474D}" srcOrd="0" destOrd="0" presId="urn:microsoft.com/office/officeart/2008/layout/VerticalCurvedList"/>
    <dgm:cxn modelId="{170F043F-935F-4CB4-8A4D-BB9D9B4E3612}" type="presParOf" srcId="{584E41B6-819A-4209-B2E0-A5C532DF1ABC}" destId="{01B57897-B565-41D6-87B8-ADDBA120D8C2}" srcOrd="1" destOrd="0" presId="urn:microsoft.com/office/officeart/2008/layout/VerticalCurvedList"/>
    <dgm:cxn modelId="{4C95F717-6E1C-4546-90DD-55CF760DB3B5}" type="presParOf" srcId="{584E41B6-819A-4209-B2E0-A5C532DF1ABC}" destId="{26479A25-CC2F-4BC5-819A-A00509B6103D}" srcOrd="2" destOrd="0" presId="urn:microsoft.com/office/officeart/2008/layout/VerticalCurvedList"/>
    <dgm:cxn modelId="{7735C5F3-D9DE-42CD-AB0F-083E625D8DE5}" type="presParOf" srcId="{584E41B6-819A-4209-B2E0-A5C532DF1ABC}" destId="{72F910C5-8F18-4C4C-9352-D56F94DF1E77}" srcOrd="3" destOrd="0" presId="urn:microsoft.com/office/officeart/2008/layout/VerticalCurvedList"/>
    <dgm:cxn modelId="{68CE02A8-F964-4DE1-A8CF-DCDE55DD1914}" type="presParOf" srcId="{6DE497A6-C31F-48BC-A03B-37E3492FDD95}" destId="{BB84A850-407D-4492-A24D-0F8D5183F8A9}" srcOrd="1" destOrd="0" presId="urn:microsoft.com/office/officeart/2008/layout/VerticalCurvedList"/>
    <dgm:cxn modelId="{AD6EE1EF-6955-4A89-99D8-B2A463AE1751}" type="presParOf" srcId="{6DE497A6-C31F-48BC-A03B-37E3492FDD95}" destId="{5BC8E5B3-07D0-46B5-852C-D330967E2C90}" srcOrd="2" destOrd="0" presId="urn:microsoft.com/office/officeart/2008/layout/VerticalCurvedList"/>
    <dgm:cxn modelId="{4CD46E21-2AF2-4104-A9B7-F83ABD1FCE25}" type="presParOf" srcId="{5BC8E5B3-07D0-46B5-852C-D330967E2C90}" destId="{6F1D8261-A82C-4AF7-925A-6E8E9EEE94DB}" srcOrd="0" destOrd="0" presId="urn:microsoft.com/office/officeart/2008/layout/VerticalCurvedList"/>
    <dgm:cxn modelId="{4C5EF7CE-1C97-414A-95EB-1A916E72E45A}" type="presParOf" srcId="{6DE497A6-C31F-48BC-A03B-37E3492FDD95}" destId="{08FAD5B5-B040-46CA-A35D-F047BC49ED2A}" srcOrd="3" destOrd="0" presId="urn:microsoft.com/office/officeart/2008/layout/VerticalCurvedList"/>
    <dgm:cxn modelId="{F4E8B8AE-E415-4147-BD55-F3A5F14903D4}" type="presParOf" srcId="{6DE497A6-C31F-48BC-A03B-37E3492FDD95}" destId="{25C25EC2-9F82-4D9F-A71B-529C63E4566F}" srcOrd="4" destOrd="0" presId="urn:microsoft.com/office/officeart/2008/layout/VerticalCurvedList"/>
    <dgm:cxn modelId="{A5D70506-61DE-4A4C-B67E-FD1865F67868}" type="presParOf" srcId="{25C25EC2-9F82-4D9F-A71B-529C63E4566F}" destId="{F301BFAA-B514-46A8-9DA0-B690355A62A9}" srcOrd="0" destOrd="0" presId="urn:microsoft.com/office/officeart/2008/layout/VerticalCurvedList"/>
    <dgm:cxn modelId="{94FAB2B6-E3F1-4213-9177-2679264CF61B}" type="presParOf" srcId="{6DE497A6-C31F-48BC-A03B-37E3492FDD95}" destId="{12C9D339-C5CE-4F5C-BEDE-947B790B54AE}" srcOrd="5" destOrd="0" presId="urn:microsoft.com/office/officeart/2008/layout/VerticalCurvedList"/>
    <dgm:cxn modelId="{CFE057B8-9A2F-40AC-BCF1-B5BC95D68C62}" type="presParOf" srcId="{6DE497A6-C31F-48BC-A03B-37E3492FDD95}" destId="{6CA69330-BAC0-4327-B71B-A9EF9C3788C1}" srcOrd="6" destOrd="0" presId="urn:microsoft.com/office/officeart/2008/layout/VerticalCurvedList"/>
    <dgm:cxn modelId="{367B4F1C-760F-442E-992B-8A729995D702}" type="presParOf" srcId="{6CA69330-BAC0-4327-B71B-A9EF9C3788C1}" destId="{55B013C1-2405-4355-BD29-28542045BF3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291718-AB1E-4212-B2BB-2C4CD1A923C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t-LT"/>
        </a:p>
      </dgm:t>
    </dgm:pt>
    <dgm:pt modelId="{F239773A-F226-4206-A716-4EB891A265CC}">
      <dgm:prSet/>
      <dgm:spPr>
        <a:solidFill>
          <a:schemeClr val="accent4">
            <a:lumMod val="60000"/>
            <a:lumOff val="40000"/>
          </a:schemeClr>
        </a:solidFill>
      </dgm:spPr>
      <dgm:t>
        <a:bodyPr/>
        <a:lstStyle/>
        <a:p>
          <a:r>
            <a:rPr lang="lt-LT" dirty="0"/>
            <a:t>Moderni kūrybiškumą skatinanti edukacinė erdvė </a:t>
          </a:r>
        </a:p>
      </dgm:t>
    </dgm:pt>
    <dgm:pt modelId="{8681E312-BC59-4AC8-A05A-89815D3065B9}" type="parTrans" cxnId="{2E132F8E-4DF5-438A-B506-0173DFD25A80}">
      <dgm:prSet/>
      <dgm:spPr/>
      <dgm:t>
        <a:bodyPr/>
        <a:lstStyle/>
        <a:p>
          <a:endParaRPr lang="lt-LT"/>
        </a:p>
      </dgm:t>
    </dgm:pt>
    <dgm:pt modelId="{2AA702F7-778D-462E-A692-DB4FC38F61DE}" type="sibTrans" cxnId="{2E132F8E-4DF5-438A-B506-0173DFD25A80}">
      <dgm:prSet/>
      <dgm:spPr/>
      <dgm:t>
        <a:bodyPr/>
        <a:lstStyle/>
        <a:p>
          <a:endParaRPr lang="lt-LT"/>
        </a:p>
      </dgm:t>
    </dgm:pt>
    <dgm:pt modelId="{87F16023-47F3-4CF9-A8C4-B788AB8338A0}">
      <dgm:prSet/>
      <dgm:spPr/>
      <dgm:t>
        <a:bodyPr/>
        <a:lstStyle/>
        <a:p>
          <a:r>
            <a:rPr lang="lt-LT"/>
            <a:t>suprantama kaip nevaržanti, atvira, komfortiška, estetiška, funkcionali, esant poreikiui lengvai pertvarkoma edukacinė erdvė (klasė, specializuotas dalyko kabinetas, studija, laboratorija, dirbtuvės, sporto salė, ugdymo(si) procesui pritaikyti skaitykla, aktų salė, fojė, koridorius, valgykla, mokinių poilsiui skirtos erdvės), aprūpinta daiktais, medžiagomis ir įranga (funkcionaliais ir originaliais baldais, programose apibrėžtam ugdymo turiniui įgyvendinti reikalingomis darbo, kūrybos, vaizdinėmis priemonėmis), kurių pagalba užtikrinamas kokybiškas ugdymas, galimybė mokiniams dirbti grupėmis ar individualiai, vykdyti projektinę ir praktinę veiklą, ir kurioje pagal poreikį sukurta informacinių komunikacinių technologijų infrastruktūra.</a:t>
          </a:r>
        </a:p>
      </dgm:t>
    </dgm:pt>
    <dgm:pt modelId="{10E83CA3-F924-4B99-8485-5CB699C1D80A}" type="parTrans" cxnId="{263D1BB1-7B72-4A92-958A-7DFE8F5A6DAD}">
      <dgm:prSet/>
      <dgm:spPr/>
      <dgm:t>
        <a:bodyPr/>
        <a:lstStyle/>
        <a:p>
          <a:endParaRPr lang="lt-LT"/>
        </a:p>
      </dgm:t>
    </dgm:pt>
    <dgm:pt modelId="{49518EE6-47E4-49B2-93BA-22534A96507C}" type="sibTrans" cxnId="{263D1BB1-7B72-4A92-958A-7DFE8F5A6DAD}">
      <dgm:prSet/>
      <dgm:spPr/>
      <dgm:t>
        <a:bodyPr/>
        <a:lstStyle/>
        <a:p>
          <a:endParaRPr lang="lt-LT"/>
        </a:p>
      </dgm:t>
    </dgm:pt>
    <dgm:pt modelId="{D535CD37-1FFC-45BF-AC60-BAB871E47F29}">
      <dgm:prSet/>
      <dgm:spPr/>
      <dgm:t>
        <a:bodyPr/>
        <a:lstStyle/>
        <a:p>
          <a:endParaRPr lang="lt-LT"/>
        </a:p>
      </dgm:t>
    </dgm:pt>
    <dgm:pt modelId="{9C9A9739-E833-4133-ADAB-6AC2B3CFD723}" type="parTrans" cxnId="{0F52D276-3FA4-463D-B513-92C9FB173FE4}">
      <dgm:prSet/>
      <dgm:spPr/>
      <dgm:t>
        <a:bodyPr/>
        <a:lstStyle/>
        <a:p>
          <a:endParaRPr lang="lt-LT"/>
        </a:p>
      </dgm:t>
    </dgm:pt>
    <dgm:pt modelId="{3A408A3F-6FC0-45ED-9AAA-7C8E7DE4C768}" type="sibTrans" cxnId="{0F52D276-3FA4-463D-B513-92C9FB173FE4}">
      <dgm:prSet/>
      <dgm:spPr/>
      <dgm:t>
        <a:bodyPr/>
        <a:lstStyle/>
        <a:p>
          <a:endParaRPr lang="lt-LT"/>
        </a:p>
      </dgm:t>
    </dgm:pt>
    <dgm:pt modelId="{8E8C9246-9381-496F-8B28-884FB62092FC}" type="pres">
      <dgm:prSet presAssocID="{76291718-AB1E-4212-B2BB-2C4CD1A923CF}" presName="linear" presStyleCnt="0">
        <dgm:presLayoutVars>
          <dgm:dir/>
          <dgm:animLvl val="lvl"/>
          <dgm:resizeHandles val="exact"/>
        </dgm:presLayoutVars>
      </dgm:prSet>
      <dgm:spPr/>
    </dgm:pt>
    <dgm:pt modelId="{ACD003AF-FD24-40B8-B0C3-C4049C906186}" type="pres">
      <dgm:prSet presAssocID="{F239773A-F226-4206-A716-4EB891A265CC}" presName="parentLin" presStyleCnt="0"/>
      <dgm:spPr/>
    </dgm:pt>
    <dgm:pt modelId="{C648C86E-370C-432C-AB78-D105855E6758}" type="pres">
      <dgm:prSet presAssocID="{F239773A-F226-4206-A716-4EB891A265CC}" presName="parentLeftMargin" presStyleLbl="node1" presStyleIdx="0" presStyleCnt="1"/>
      <dgm:spPr/>
    </dgm:pt>
    <dgm:pt modelId="{45E2B79D-AB9F-4D76-B68B-420191E183F8}" type="pres">
      <dgm:prSet presAssocID="{F239773A-F226-4206-A716-4EB891A265CC}" presName="parentText" presStyleLbl="node1" presStyleIdx="0" presStyleCnt="1">
        <dgm:presLayoutVars>
          <dgm:chMax val="0"/>
          <dgm:bulletEnabled val="1"/>
        </dgm:presLayoutVars>
      </dgm:prSet>
      <dgm:spPr/>
    </dgm:pt>
    <dgm:pt modelId="{5B1266B1-C9C7-452E-B343-0294B00F996A}" type="pres">
      <dgm:prSet presAssocID="{F239773A-F226-4206-A716-4EB891A265CC}" presName="negativeSpace" presStyleCnt="0"/>
      <dgm:spPr/>
    </dgm:pt>
    <dgm:pt modelId="{50C10D1C-6589-43C5-B447-930F275DDD6A}" type="pres">
      <dgm:prSet presAssocID="{F239773A-F226-4206-A716-4EB891A265CC}" presName="childText" presStyleLbl="conFgAcc1" presStyleIdx="0" presStyleCnt="1">
        <dgm:presLayoutVars>
          <dgm:bulletEnabled val="1"/>
        </dgm:presLayoutVars>
      </dgm:prSet>
      <dgm:spPr/>
    </dgm:pt>
  </dgm:ptLst>
  <dgm:cxnLst>
    <dgm:cxn modelId="{6DABBA0B-3B9C-4723-B912-0A8AF2DC8F47}" type="presOf" srcId="{D535CD37-1FFC-45BF-AC60-BAB871E47F29}" destId="{50C10D1C-6589-43C5-B447-930F275DDD6A}" srcOrd="0" destOrd="1" presId="urn:microsoft.com/office/officeart/2005/8/layout/list1"/>
    <dgm:cxn modelId="{928D4322-C022-47B4-B5C5-BE2B56941DFF}" type="presOf" srcId="{87F16023-47F3-4CF9-A8C4-B788AB8338A0}" destId="{50C10D1C-6589-43C5-B447-930F275DDD6A}" srcOrd="0" destOrd="0" presId="urn:microsoft.com/office/officeart/2005/8/layout/list1"/>
    <dgm:cxn modelId="{0F52D276-3FA4-463D-B513-92C9FB173FE4}" srcId="{F239773A-F226-4206-A716-4EB891A265CC}" destId="{D535CD37-1FFC-45BF-AC60-BAB871E47F29}" srcOrd="1" destOrd="0" parTransId="{9C9A9739-E833-4133-ADAB-6AC2B3CFD723}" sibTransId="{3A408A3F-6FC0-45ED-9AAA-7C8E7DE4C768}"/>
    <dgm:cxn modelId="{2E132F8E-4DF5-438A-B506-0173DFD25A80}" srcId="{76291718-AB1E-4212-B2BB-2C4CD1A923CF}" destId="{F239773A-F226-4206-A716-4EB891A265CC}" srcOrd="0" destOrd="0" parTransId="{8681E312-BC59-4AC8-A05A-89815D3065B9}" sibTransId="{2AA702F7-778D-462E-A692-DB4FC38F61DE}"/>
    <dgm:cxn modelId="{263D1BB1-7B72-4A92-958A-7DFE8F5A6DAD}" srcId="{F239773A-F226-4206-A716-4EB891A265CC}" destId="{87F16023-47F3-4CF9-A8C4-B788AB8338A0}" srcOrd="0" destOrd="0" parTransId="{10E83CA3-F924-4B99-8485-5CB699C1D80A}" sibTransId="{49518EE6-47E4-49B2-93BA-22534A96507C}"/>
    <dgm:cxn modelId="{5A4245CD-9282-4CE3-B494-CD55D7F72DA0}" type="presOf" srcId="{F239773A-F226-4206-A716-4EB891A265CC}" destId="{45E2B79D-AB9F-4D76-B68B-420191E183F8}" srcOrd="1" destOrd="0" presId="urn:microsoft.com/office/officeart/2005/8/layout/list1"/>
    <dgm:cxn modelId="{BE3C08DB-6AB4-4F88-8EA3-93393E4C0A5F}" type="presOf" srcId="{76291718-AB1E-4212-B2BB-2C4CD1A923CF}" destId="{8E8C9246-9381-496F-8B28-884FB62092FC}" srcOrd="0" destOrd="0" presId="urn:microsoft.com/office/officeart/2005/8/layout/list1"/>
    <dgm:cxn modelId="{E0F6DEEF-E5AF-456A-9EA1-74E12179223D}" type="presOf" srcId="{F239773A-F226-4206-A716-4EB891A265CC}" destId="{C648C86E-370C-432C-AB78-D105855E6758}" srcOrd="0" destOrd="0" presId="urn:microsoft.com/office/officeart/2005/8/layout/list1"/>
    <dgm:cxn modelId="{8BF6A866-D4BA-46AA-9E2C-7D8E2B9D7C9B}" type="presParOf" srcId="{8E8C9246-9381-496F-8B28-884FB62092FC}" destId="{ACD003AF-FD24-40B8-B0C3-C4049C906186}" srcOrd="0" destOrd="0" presId="urn:microsoft.com/office/officeart/2005/8/layout/list1"/>
    <dgm:cxn modelId="{CCD50ED4-EF97-4C33-9828-B4EE494AA8A5}" type="presParOf" srcId="{ACD003AF-FD24-40B8-B0C3-C4049C906186}" destId="{C648C86E-370C-432C-AB78-D105855E6758}" srcOrd="0" destOrd="0" presId="urn:microsoft.com/office/officeart/2005/8/layout/list1"/>
    <dgm:cxn modelId="{13BFA3A9-719E-4859-B442-47EA10233EE7}" type="presParOf" srcId="{ACD003AF-FD24-40B8-B0C3-C4049C906186}" destId="{45E2B79D-AB9F-4D76-B68B-420191E183F8}" srcOrd="1" destOrd="0" presId="urn:microsoft.com/office/officeart/2005/8/layout/list1"/>
    <dgm:cxn modelId="{1A1ED2A7-DB97-46BD-A206-0271495BC275}" type="presParOf" srcId="{8E8C9246-9381-496F-8B28-884FB62092FC}" destId="{5B1266B1-C9C7-452E-B343-0294B00F996A}" srcOrd="1" destOrd="0" presId="urn:microsoft.com/office/officeart/2005/8/layout/list1"/>
    <dgm:cxn modelId="{D66B1B5E-376C-44B9-9FD9-1C1151AE26B9}" type="presParOf" srcId="{8E8C9246-9381-496F-8B28-884FB62092FC}" destId="{50C10D1C-6589-43C5-B447-930F275DDD6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D64187-418B-42C6-A62D-14A65601718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t-LT"/>
        </a:p>
      </dgm:t>
    </dgm:pt>
    <dgm:pt modelId="{352B471D-B4BD-4110-8305-EE0263107B53}">
      <dgm:prSet phldrT="[Tekstas]"/>
      <dgm:spPr>
        <a:solidFill>
          <a:schemeClr val="accent4">
            <a:lumMod val="60000"/>
            <a:lumOff val="40000"/>
          </a:schemeClr>
        </a:solidFill>
      </dgm:spPr>
      <dgm:t>
        <a:bodyPr/>
        <a:lstStyle/>
        <a:p>
          <a:r>
            <a:rPr lang="lt-LT" dirty="0"/>
            <a:t>Laisvos patalpos</a:t>
          </a:r>
        </a:p>
      </dgm:t>
    </dgm:pt>
    <dgm:pt modelId="{A56D016C-5706-457A-8B5D-DB997E1B22F2}" type="sibTrans" cxnId="{388977D6-D4D2-4744-870C-3B81CBC6922D}">
      <dgm:prSet/>
      <dgm:spPr/>
      <dgm:t>
        <a:bodyPr/>
        <a:lstStyle/>
        <a:p>
          <a:endParaRPr lang="lt-LT"/>
        </a:p>
      </dgm:t>
    </dgm:pt>
    <dgm:pt modelId="{B9CE4F58-6769-4F1D-AD09-B8956C7A9661}" type="parTrans" cxnId="{388977D6-D4D2-4744-870C-3B81CBC6922D}">
      <dgm:prSet/>
      <dgm:spPr/>
      <dgm:t>
        <a:bodyPr/>
        <a:lstStyle/>
        <a:p>
          <a:endParaRPr lang="lt-LT"/>
        </a:p>
      </dgm:t>
    </dgm:pt>
    <dgm:pt modelId="{39EA6286-371D-451E-A7FE-73B20F30EF2C}">
      <dgm:prSet/>
      <dgm:spPr/>
      <dgm:t>
        <a:bodyPr/>
        <a:lstStyle/>
        <a:p>
          <a:r>
            <a:rPr lang="lt-LT" dirty="0"/>
            <a:t>mokyklos mokomajame korpuse esantys klasių kambariai, nereikalingi mokiniams mokyti pagal pradinio, pagrindinio ar vidurinio ugdymo programas.</a:t>
          </a:r>
        </a:p>
      </dgm:t>
    </dgm:pt>
    <dgm:pt modelId="{C3509E37-1010-4985-925A-608836072994}" type="parTrans" cxnId="{DB4A2E7F-4B98-4BB3-B077-BCF70C5837C9}">
      <dgm:prSet/>
      <dgm:spPr/>
      <dgm:t>
        <a:bodyPr/>
        <a:lstStyle/>
        <a:p>
          <a:endParaRPr lang="lt-LT"/>
        </a:p>
      </dgm:t>
    </dgm:pt>
    <dgm:pt modelId="{35541202-F655-41D8-8821-D2BD5557056C}" type="sibTrans" cxnId="{DB4A2E7F-4B98-4BB3-B077-BCF70C5837C9}">
      <dgm:prSet/>
      <dgm:spPr/>
      <dgm:t>
        <a:bodyPr/>
        <a:lstStyle/>
        <a:p>
          <a:endParaRPr lang="lt-LT"/>
        </a:p>
      </dgm:t>
    </dgm:pt>
    <dgm:pt modelId="{1A68C1A8-A0ED-492D-B302-33A3F9D946BA}">
      <dgm:prSet/>
      <dgm:spPr>
        <a:solidFill>
          <a:schemeClr val="accent4">
            <a:lumMod val="60000"/>
            <a:lumOff val="40000"/>
          </a:schemeClr>
        </a:solidFill>
      </dgm:spPr>
      <dgm:t>
        <a:bodyPr/>
        <a:lstStyle/>
        <a:p>
          <a:r>
            <a:rPr lang="lt-LT"/>
            <a:t>Miesto, rajono centro mokyklos </a:t>
          </a:r>
        </a:p>
      </dgm:t>
    </dgm:pt>
    <dgm:pt modelId="{AC9F375D-BE55-45AA-81A8-769A3213326D}" type="parTrans" cxnId="{AA2F7C72-5781-4752-B438-ECBFD7788B15}">
      <dgm:prSet/>
      <dgm:spPr/>
      <dgm:t>
        <a:bodyPr/>
        <a:lstStyle/>
        <a:p>
          <a:endParaRPr lang="lt-LT"/>
        </a:p>
      </dgm:t>
    </dgm:pt>
    <dgm:pt modelId="{9F07E191-060A-47CC-826A-033CB512FD0D}" type="sibTrans" cxnId="{AA2F7C72-5781-4752-B438-ECBFD7788B15}">
      <dgm:prSet/>
      <dgm:spPr/>
      <dgm:t>
        <a:bodyPr/>
        <a:lstStyle/>
        <a:p>
          <a:endParaRPr lang="lt-LT"/>
        </a:p>
      </dgm:t>
    </dgm:pt>
    <dgm:pt modelId="{8959C7C7-DEED-4A04-B8E3-F806A3DB82EE}">
      <dgm:prSet/>
      <dgm:spPr/>
      <dgm:t>
        <a:bodyPr/>
        <a:lstStyle/>
        <a:p>
          <a:r>
            <a:rPr lang="lt-LT"/>
            <a:t>miesto, rajono centro  mokyklomis laikomos  mokyklos esančios savivaldybių centruose, išskyrus atvejį, jeigu mokykla, vykdanti vidurinio ugdymo programą,  yra vienintelė savivaldybės centre. Savivaldybės centre esanti vienintelė mokykla vykdanti vidurinio ugdymo programą ir  kitos mokyklos laikomos kaimo mokyklomis. </a:t>
          </a:r>
        </a:p>
      </dgm:t>
    </dgm:pt>
    <dgm:pt modelId="{853E3642-B506-4EA5-841D-8A73C31D432A}" type="parTrans" cxnId="{BB84AE4C-C3EF-4096-90D3-430DA91BD9FA}">
      <dgm:prSet/>
      <dgm:spPr/>
      <dgm:t>
        <a:bodyPr/>
        <a:lstStyle/>
        <a:p>
          <a:endParaRPr lang="lt-LT"/>
        </a:p>
      </dgm:t>
    </dgm:pt>
    <dgm:pt modelId="{8DCCBE0D-4811-4B0B-BAE6-950AE85BF42D}" type="sibTrans" cxnId="{BB84AE4C-C3EF-4096-90D3-430DA91BD9FA}">
      <dgm:prSet/>
      <dgm:spPr/>
      <dgm:t>
        <a:bodyPr/>
        <a:lstStyle/>
        <a:p>
          <a:endParaRPr lang="lt-LT"/>
        </a:p>
      </dgm:t>
    </dgm:pt>
    <dgm:pt modelId="{6391F283-58AB-4912-9DD0-53F1F31250A3}" type="pres">
      <dgm:prSet presAssocID="{BED64187-418B-42C6-A62D-14A656017181}" presName="linear" presStyleCnt="0">
        <dgm:presLayoutVars>
          <dgm:dir/>
          <dgm:animLvl val="lvl"/>
          <dgm:resizeHandles val="exact"/>
        </dgm:presLayoutVars>
      </dgm:prSet>
      <dgm:spPr/>
    </dgm:pt>
    <dgm:pt modelId="{ACF19D57-7171-4E73-B59A-79B3CB0545FA}" type="pres">
      <dgm:prSet presAssocID="{352B471D-B4BD-4110-8305-EE0263107B53}" presName="parentLin" presStyleCnt="0"/>
      <dgm:spPr/>
    </dgm:pt>
    <dgm:pt modelId="{EC29503A-06B8-427B-A010-0F13E3ABD671}" type="pres">
      <dgm:prSet presAssocID="{352B471D-B4BD-4110-8305-EE0263107B53}" presName="parentLeftMargin" presStyleLbl="node1" presStyleIdx="0" presStyleCnt="2"/>
      <dgm:spPr/>
    </dgm:pt>
    <dgm:pt modelId="{E9905B74-C79C-41A7-BB0C-312777549830}" type="pres">
      <dgm:prSet presAssocID="{352B471D-B4BD-4110-8305-EE0263107B53}" presName="parentText" presStyleLbl="node1" presStyleIdx="0" presStyleCnt="2">
        <dgm:presLayoutVars>
          <dgm:chMax val="0"/>
          <dgm:bulletEnabled val="1"/>
        </dgm:presLayoutVars>
      </dgm:prSet>
      <dgm:spPr/>
    </dgm:pt>
    <dgm:pt modelId="{6BBD995F-BC84-46CD-99A1-F6DC74E0D289}" type="pres">
      <dgm:prSet presAssocID="{352B471D-B4BD-4110-8305-EE0263107B53}" presName="negativeSpace" presStyleCnt="0"/>
      <dgm:spPr/>
    </dgm:pt>
    <dgm:pt modelId="{CFD59BF8-3DA3-4C62-97DC-2B9199D48AB8}" type="pres">
      <dgm:prSet presAssocID="{352B471D-B4BD-4110-8305-EE0263107B53}" presName="childText" presStyleLbl="conFgAcc1" presStyleIdx="0" presStyleCnt="2">
        <dgm:presLayoutVars>
          <dgm:bulletEnabled val="1"/>
        </dgm:presLayoutVars>
      </dgm:prSet>
      <dgm:spPr/>
    </dgm:pt>
    <dgm:pt modelId="{8F07B49A-108E-49FC-9E86-2C69F136BDDD}" type="pres">
      <dgm:prSet presAssocID="{A56D016C-5706-457A-8B5D-DB997E1B22F2}" presName="spaceBetweenRectangles" presStyleCnt="0"/>
      <dgm:spPr/>
    </dgm:pt>
    <dgm:pt modelId="{0CCB41D5-5118-4E83-BEA8-DB7BAF5167BA}" type="pres">
      <dgm:prSet presAssocID="{1A68C1A8-A0ED-492D-B302-33A3F9D946BA}" presName="parentLin" presStyleCnt="0"/>
      <dgm:spPr/>
    </dgm:pt>
    <dgm:pt modelId="{FF543F62-4565-4657-932C-A6B19A4C3EC2}" type="pres">
      <dgm:prSet presAssocID="{1A68C1A8-A0ED-492D-B302-33A3F9D946BA}" presName="parentLeftMargin" presStyleLbl="node1" presStyleIdx="0" presStyleCnt="2"/>
      <dgm:spPr/>
    </dgm:pt>
    <dgm:pt modelId="{053E97CB-DA02-4106-9B03-5EC1DEB05034}" type="pres">
      <dgm:prSet presAssocID="{1A68C1A8-A0ED-492D-B302-33A3F9D946BA}" presName="parentText" presStyleLbl="node1" presStyleIdx="1" presStyleCnt="2">
        <dgm:presLayoutVars>
          <dgm:chMax val="0"/>
          <dgm:bulletEnabled val="1"/>
        </dgm:presLayoutVars>
      </dgm:prSet>
      <dgm:spPr/>
    </dgm:pt>
    <dgm:pt modelId="{5C36369E-31B7-48EE-96AC-A675EFEAD6BC}" type="pres">
      <dgm:prSet presAssocID="{1A68C1A8-A0ED-492D-B302-33A3F9D946BA}" presName="negativeSpace" presStyleCnt="0"/>
      <dgm:spPr/>
    </dgm:pt>
    <dgm:pt modelId="{F346334F-3BE4-4617-9D7D-196A05168DAA}" type="pres">
      <dgm:prSet presAssocID="{1A68C1A8-A0ED-492D-B302-33A3F9D946BA}" presName="childText" presStyleLbl="conFgAcc1" presStyleIdx="1" presStyleCnt="2">
        <dgm:presLayoutVars>
          <dgm:bulletEnabled val="1"/>
        </dgm:presLayoutVars>
      </dgm:prSet>
      <dgm:spPr/>
    </dgm:pt>
  </dgm:ptLst>
  <dgm:cxnLst>
    <dgm:cxn modelId="{3C54DD0E-B870-48CB-95A9-484CEA486875}" type="presOf" srcId="{39EA6286-371D-451E-A7FE-73B20F30EF2C}" destId="{CFD59BF8-3DA3-4C62-97DC-2B9199D48AB8}" srcOrd="0" destOrd="0" presId="urn:microsoft.com/office/officeart/2005/8/layout/list1"/>
    <dgm:cxn modelId="{E311B713-BBEF-4233-BD8D-6CA7CFD80890}" type="presOf" srcId="{BED64187-418B-42C6-A62D-14A656017181}" destId="{6391F283-58AB-4912-9DD0-53F1F31250A3}" srcOrd="0" destOrd="0" presId="urn:microsoft.com/office/officeart/2005/8/layout/list1"/>
    <dgm:cxn modelId="{EC8F2D3B-BD89-43B3-99AF-00A00E4CA6C2}" type="presOf" srcId="{8959C7C7-DEED-4A04-B8E3-F806A3DB82EE}" destId="{F346334F-3BE4-4617-9D7D-196A05168DAA}" srcOrd="0" destOrd="0" presId="urn:microsoft.com/office/officeart/2005/8/layout/list1"/>
    <dgm:cxn modelId="{50842C4C-B605-4531-92DA-D0168E8F6AC5}" type="presOf" srcId="{352B471D-B4BD-4110-8305-EE0263107B53}" destId="{E9905B74-C79C-41A7-BB0C-312777549830}" srcOrd="1" destOrd="0" presId="urn:microsoft.com/office/officeart/2005/8/layout/list1"/>
    <dgm:cxn modelId="{BB84AE4C-C3EF-4096-90D3-430DA91BD9FA}" srcId="{1A68C1A8-A0ED-492D-B302-33A3F9D946BA}" destId="{8959C7C7-DEED-4A04-B8E3-F806A3DB82EE}" srcOrd="0" destOrd="0" parTransId="{853E3642-B506-4EA5-841D-8A73C31D432A}" sibTransId="{8DCCBE0D-4811-4B0B-BAE6-950AE85BF42D}"/>
    <dgm:cxn modelId="{AA2F7C72-5781-4752-B438-ECBFD7788B15}" srcId="{BED64187-418B-42C6-A62D-14A656017181}" destId="{1A68C1A8-A0ED-492D-B302-33A3F9D946BA}" srcOrd="1" destOrd="0" parTransId="{AC9F375D-BE55-45AA-81A8-769A3213326D}" sibTransId="{9F07E191-060A-47CC-826A-033CB512FD0D}"/>
    <dgm:cxn modelId="{DB4A2E7F-4B98-4BB3-B077-BCF70C5837C9}" srcId="{352B471D-B4BD-4110-8305-EE0263107B53}" destId="{39EA6286-371D-451E-A7FE-73B20F30EF2C}" srcOrd="0" destOrd="0" parTransId="{C3509E37-1010-4985-925A-608836072994}" sibTransId="{35541202-F655-41D8-8821-D2BD5557056C}"/>
    <dgm:cxn modelId="{2D0D8485-90CB-4087-9830-B434D4C861F2}" type="presOf" srcId="{352B471D-B4BD-4110-8305-EE0263107B53}" destId="{EC29503A-06B8-427B-A010-0F13E3ABD671}" srcOrd="0" destOrd="0" presId="urn:microsoft.com/office/officeart/2005/8/layout/list1"/>
    <dgm:cxn modelId="{858B9C8A-0CB2-45B7-BC1D-F6C0ADF72A9E}" type="presOf" srcId="{1A68C1A8-A0ED-492D-B302-33A3F9D946BA}" destId="{053E97CB-DA02-4106-9B03-5EC1DEB05034}" srcOrd="1" destOrd="0" presId="urn:microsoft.com/office/officeart/2005/8/layout/list1"/>
    <dgm:cxn modelId="{83194FAC-BA1B-4405-AD20-5631E82D8E3F}" type="presOf" srcId="{1A68C1A8-A0ED-492D-B302-33A3F9D946BA}" destId="{FF543F62-4565-4657-932C-A6B19A4C3EC2}" srcOrd="0" destOrd="0" presId="urn:microsoft.com/office/officeart/2005/8/layout/list1"/>
    <dgm:cxn modelId="{388977D6-D4D2-4744-870C-3B81CBC6922D}" srcId="{BED64187-418B-42C6-A62D-14A656017181}" destId="{352B471D-B4BD-4110-8305-EE0263107B53}" srcOrd="0" destOrd="0" parTransId="{B9CE4F58-6769-4F1D-AD09-B8956C7A9661}" sibTransId="{A56D016C-5706-457A-8B5D-DB997E1B22F2}"/>
    <dgm:cxn modelId="{8239C0C3-D3C7-4B11-BE6E-953227DDEE44}" type="presParOf" srcId="{6391F283-58AB-4912-9DD0-53F1F31250A3}" destId="{ACF19D57-7171-4E73-B59A-79B3CB0545FA}" srcOrd="0" destOrd="0" presId="urn:microsoft.com/office/officeart/2005/8/layout/list1"/>
    <dgm:cxn modelId="{0798936E-24D1-4CF8-9AEE-7DC79DF186B0}" type="presParOf" srcId="{ACF19D57-7171-4E73-B59A-79B3CB0545FA}" destId="{EC29503A-06B8-427B-A010-0F13E3ABD671}" srcOrd="0" destOrd="0" presId="urn:microsoft.com/office/officeart/2005/8/layout/list1"/>
    <dgm:cxn modelId="{766E4EAC-B5C7-4683-A490-2997D1F3072C}" type="presParOf" srcId="{ACF19D57-7171-4E73-B59A-79B3CB0545FA}" destId="{E9905B74-C79C-41A7-BB0C-312777549830}" srcOrd="1" destOrd="0" presId="urn:microsoft.com/office/officeart/2005/8/layout/list1"/>
    <dgm:cxn modelId="{2C20680A-95BA-4A12-9016-A3420744F585}" type="presParOf" srcId="{6391F283-58AB-4912-9DD0-53F1F31250A3}" destId="{6BBD995F-BC84-46CD-99A1-F6DC74E0D289}" srcOrd="1" destOrd="0" presId="urn:microsoft.com/office/officeart/2005/8/layout/list1"/>
    <dgm:cxn modelId="{67C64AF0-CD22-4ABB-9206-EC84B325F4DF}" type="presParOf" srcId="{6391F283-58AB-4912-9DD0-53F1F31250A3}" destId="{CFD59BF8-3DA3-4C62-97DC-2B9199D48AB8}" srcOrd="2" destOrd="0" presId="urn:microsoft.com/office/officeart/2005/8/layout/list1"/>
    <dgm:cxn modelId="{BC282AAB-44D5-42A1-8E0D-04E8846A249D}" type="presParOf" srcId="{6391F283-58AB-4912-9DD0-53F1F31250A3}" destId="{8F07B49A-108E-49FC-9E86-2C69F136BDDD}" srcOrd="3" destOrd="0" presId="urn:microsoft.com/office/officeart/2005/8/layout/list1"/>
    <dgm:cxn modelId="{941466EF-8AEA-419D-B656-59757369F92D}" type="presParOf" srcId="{6391F283-58AB-4912-9DD0-53F1F31250A3}" destId="{0CCB41D5-5118-4E83-BEA8-DB7BAF5167BA}" srcOrd="4" destOrd="0" presId="urn:microsoft.com/office/officeart/2005/8/layout/list1"/>
    <dgm:cxn modelId="{69229DC1-1945-4A3F-BE96-1C014FBE1635}" type="presParOf" srcId="{0CCB41D5-5118-4E83-BEA8-DB7BAF5167BA}" destId="{FF543F62-4565-4657-932C-A6B19A4C3EC2}" srcOrd="0" destOrd="0" presId="urn:microsoft.com/office/officeart/2005/8/layout/list1"/>
    <dgm:cxn modelId="{492602C6-BDD0-4CFA-88DD-EA757B4B7AF4}" type="presParOf" srcId="{0CCB41D5-5118-4E83-BEA8-DB7BAF5167BA}" destId="{053E97CB-DA02-4106-9B03-5EC1DEB05034}" srcOrd="1" destOrd="0" presId="urn:microsoft.com/office/officeart/2005/8/layout/list1"/>
    <dgm:cxn modelId="{3D0DACF8-D21D-4A46-A699-439FE3659838}" type="presParOf" srcId="{6391F283-58AB-4912-9DD0-53F1F31250A3}" destId="{5C36369E-31B7-48EE-96AC-A675EFEAD6BC}" srcOrd="5" destOrd="0" presId="urn:microsoft.com/office/officeart/2005/8/layout/list1"/>
    <dgm:cxn modelId="{F980F678-A4E8-46D8-BCB7-FBE777D287FD}" type="presParOf" srcId="{6391F283-58AB-4912-9DD0-53F1F31250A3}" destId="{F346334F-3BE4-4617-9D7D-196A05168DA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205E60-56C5-4AAB-B553-FF67E4BE526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lt-LT"/>
        </a:p>
      </dgm:t>
    </dgm:pt>
    <dgm:pt modelId="{B0E7A9F7-B792-4374-A8E3-AF1AE6BA4E92}">
      <dgm:prSet phldrT="[Tekstas]"/>
      <dgm:spPr>
        <a:solidFill>
          <a:schemeClr val="accent4">
            <a:lumMod val="60000"/>
            <a:lumOff val="40000"/>
          </a:schemeClr>
        </a:solidFill>
      </dgm:spPr>
      <dgm:t>
        <a:bodyPr/>
        <a:lstStyle/>
        <a:p>
          <a:r>
            <a:rPr lang="lt-LT" dirty="0"/>
            <a:t>Savivaldybių iniciatyvų rėmimas tobulinant pradinio, pagrindinio, vidurinių ir progimnazijų, gimnazijų tipo mokyklų tinklą ir gerinant ugdymo kokybę per pastatų, ugdymo priemonių ir aplinkos modernizavimą skiriant didelį dėmesį kūrybiškumą skatinančiai ugdymo(</a:t>
          </a:r>
          <a:r>
            <a:rPr lang="lt-LT" dirty="0" err="1"/>
            <a:t>si</a:t>
          </a:r>
          <a:r>
            <a:rPr lang="lt-LT" dirty="0"/>
            <a:t>) aplinkai, užtikrinant vaikų saugumą ir pritaikant nenaudojamas švietimo įstaigų patalpas kitoms švietimo reikmėms. Investicijos galimos tik į savivaldybės bendrojo ugdymo mokyklas, išskyrus jų skyrius, filialus:</a:t>
          </a:r>
        </a:p>
      </dgm:t>
    </dgm:pt>
    <dgm:pt modelId="{D7EF7DED-0B78-4A97-865E-737CD3D524D6}" type="parTrans" cxnId="{75407983-1380-424E-868B-193200411BC0}">
      <dgm:prSet/>
      <dgm:spPr/>
      <dgm:t>
        <a:bodyPr/>
        <a:lstStyle/>
        <a:p>
          <a:endParaRPr lang="lt-LT"/>
        </a:p>
      </dgm:t>
    </dgm:pt>
    <dgm:pt modelId="{58D3F481-F246-4F69-ABF0-B46A395D3578}" type="sibTrans" cxnId="{75407983-1380-424E-868B-193200411BC0}">
      <dgm:prSet/>
      <dgm:spPr/>
      <dgm:t>
        <a:bodyPr/>
        <a:lstStyle/>
        <a:p>
          <a:endParaRPr lang="lt-LT"/>
        </a:p>
      </dgm:t>
    </dgm:pt>
    <dgm:pt modelId="{5E0FA883-E848-4217-9DF3-90E0A0177F1C}">
      <dgm:prSet phldrT="[Tekstas]"/>
      <dgm:spPr>
        <a:solidFill>
          <a:schemeClr val="accent6">
            <a:lumMod val="20000"/>
            <a:lumOff val="80000"/>
            <a:alpha val="90000"/>
          </a:schemeClr>
        </a:solidFill>
      </dgm:spPr>
      <dgm:t>
        <a:bodyPr/>
        <a:lstStyle/>
        <a:p>
          <a:r>
            <a:rPr lang="lt-LT" dirty="0"/>
            <a:t>Investicijos į bendrojo ugdymo mokyklos mokomojo korpuso modernių kūrybiškumą skatinančių edukacinių erdvių kūrimą vidaus patalpose;</a:t>
          </a:r>
        </a:p>
      </dgm:t>
    </dgm:pt>
    <dgm:pt modelId="{A138B462-B3FE-4FE4-A678-E6823030D972}" type="parTrans" cxnId="{D5665E85-C45C-4305-BC81-DC9A864FA65C}">
      <dgm:prSet/>
      <dgm:spPr/>
      <dgm:t>
        <a:bodyPr/>
        <a:lstStyle/>
        <a:p>
          <a:endParaRPr lang="lt-LT"/>
        </a:p>
      </dgm:t>
    </dgm:pt>
    <dgm:pt modelId="{A21FE81B-6AC4-4BC1-B7F0-59E63E479FE6}" type="sibTrans" cxnId="{D5665E85-C45C-4305-BC81-DC9A864FA65C}">
      <dgm:prSet/>
      <dgm:spPr/>
      <dgm:t>
        <a:bodyPr/>
        <a:lstStyle/>
        <a:p>
          <a:endParaRPr lang="lt-LT"/>
        </a:p>
      </dgm:t>
    </dgm:pt>
    <dgm:pt modelId="{ADC38DC4-731A-4910-9259-67959418D31C}">
      <dgm:prSet phldrT="[Tekstas]"/>
      <dgm:spPr>
        <a:solidFill>
          <a:schemeClr val="accent6">
            <a:lumMod val="20000"/>
            <a:lumOff val="80000"/>
            <a:alpha val="90000"/>
          </a:schemeClr>
        </a:solidFill>
      </dgm:spPr>
      <dgm:t>
        <a:bodyPr/>
        <a:lstStyle/>
        <a:p>
          <a:r>
            <a:rPr lang="lt-LT" dirty="0"/>
            <a:t>Investicijos į bendrojo ugdymo mokyklos mokomojo korpuso laisvų patalpų, pritaikymą pagal Aprašo 26.2 papunktyje išvardintus reikalavimus;</a:t>
          </a:r>
        </a:p>
      </dgm:t>
    </dgm:pt>
    <dgm:pt modelId="{C7E7258D-7341-4619-996D-56BB692D9504}" type="parTrans" cxnId="{5E846F1A-3ED3-404B-987C-6618476B8681}">
      <dgm:prSet/>
      <dgm:spPr/>
      <dgm:t>
        <a:bodyPr/>
        <a:lstStyle/>
        <a:p>
          <a:endParaRPr lang="lt-LT"/>
        </a:p>
      </dgm:t>
    </dgm:pt>
    <dgm:pt modelId="{3A6218C0-A61A-4BB4-AE8D-0F4A543BF156}" type="sibTrans" cxnId="{5E846F1A-3ED3-404B-987C-6618476B8681}">
      <dgm:prSet/>
      <dgm:spPr/>
      <dgm:t>
        <a:bodyPr/>
        <a:lstStyle/>
        <a:p>
          <a:endParaRPr lang="lt-LT"/>
        </a:p>
      </dgm:t>
    </dgm:pt>
    <dgm:pt modelId="{FC4D7010-D9CA-4B1C-8535-4D2C47CED320}">
      <dgm:prSet phldrT="[Tekstas]"/>
      <dgm:spPr>
        <a:solidFill>
          <a:schemeClr val="accent6">
            <a:lumMod val="20000"/>
            <a:lumOff val="80000"/>
            <a:alpha val="90000"/>
          </a:schemeClr>
        </a:solidFill>
      </dgm:spPr>
      <dgm:t>
        <a:bodyPr/>
        <a:lstStyle/>
        <a:p>
          <a:r>
            <a:rPr lang="lt-LT" dirty="0"/>
            <a:t>Investicijos į bendrojo ugdymo mokyklos, kurios paskirtį planuojama pakeisti į mokyklą-daugiafunkcį centrą arba mokyklos-daugiafunkcio centro mokomojo korpuso laisvų patalpų pritaikymą pagal Aprašo 26.3 papunktyje išvardintus reikalavimus.</a:t>
          </a:r>
        </a:p>
      </dgm:t>
    </dgm:pt>
    <dgm:pt modelId="{33079442-DF3C-4C8F-80FB-01E4DFE3881D}" type="parTrans" cxnId="{7EE17940-F370-4C7A-8301-789EFA95EC5E}">
      <dgm:prSet/>
      <dgm:spPr/>
      <dgm:t>
        <a:bodyPr/>
        <a:lstStyle/>
        <a:p>
          <a:endParaRPr lang="lt-LT"/>
        </a:p>
      </dgm:t>
    </dgm:pt>
    <dgm:pt modelId="{CBAA5D09-5387-41FC-A3DA-262ED0695C0F}" type="sibTrans" cxnId="{7EE17940-F370-4C7A-8301-789EFA95EC5E}">
      <dgm:prSet/>
      <dgm:spPr/>
      <dgm:t>
        <a:bodyPr/>
        <a:lstStyle/>
        <a:p>
          <a:endParaRPr lang="lt-LT"/>
        </a:p>
      </dgm:t>
    </dgm:pt>
    <dgm:pt modelId="{72CF3405-9698-4BC8-87FB-2B92FFF6B6F2}" type="pres">
      <dgm:prSet presAssocID="{70205E60-56C5-4AAB-B553-FF67E4BE5260}" presName="Name0" presStyleCnt="0">
        <dgm:presLayoutVars>
          <dgm:dir/>
          <dgm:animLvl val="lvl"/>
          <dgm:resizeHandles val="exact"/>
        </dgm:presLayoutVars>
      </dgm:prSet>
      <dgm:spPr/>
    </dgm:pt>
    <dgm:pt modelId="{1CFE745F-8AE2-4530-A9EA-51390242633A}" type="pres">
      <dgm:prSet presAssocID="{B0E7A9F7-B792-4374-A8E3-AF1AE6BA4E92}" presName="composite" presStyleCnt="0"/>
      <dgm:spPr/>
    </dgm:pt>
    <dgm:pt modelId="{2AA6C341-56AB-4E4D-9121-72A40FF82F09}" type="pres">
      <dgm:prSet presAssocID="{B0E7A9F7-B792-4374-A8E3-AF1AE6BA4E92}" presName="parTx" presStyleLbl="alignNode1" presStyleIdx="0" presStyleCnt="1">
        <dgm:presLayoutVars>
          <dgm:chMax val="0"/>
          <dgm:chPref val="0"/>
          <dgm:bulletEnabled val="1"/>
        </dgm:presLayoutVars>
      </dgm:prSet>
      <dgm:spPr/>
    </dgm:pt>
    <dgm:pt modelId="{ED3B0D32-F2D8-4C35-A0F6-892A37E2DC35}" type="pres">
      <dgm:prSet presAssocID="{B0E7A9F7-B792-4374-A8E3-AF1AE6BA4E92}" presName="desTx" presStyleLbl="alignAccFollowNode1" presStyleIdx="0" presStyleCnt="1">
        <dgm:presLayoutVars>
          <dgm:bulletEnabled val="1"/>
        </dgm:presLayoutVars>
      </dgm:prSet>
      <dgm:spPr/>
    </dgm:pt>
  </dgm:ptLst>
  <dgm:cxnLst>
    <dgm:cxn modelId="{5E846F1A-3ED3-404B-987C-6618476B8681}" srcId="{B0E7A9F7-B792-4374-A8E3-AF1AE6BA4E92}" destId="{ADC38DC4-731A-4910-9259-67959418D31C}" srcOrd="1" destOrd="0" parTransId="{C7E7258D-7341-4619-996D-56BB692D9504}" sibTransId="{3A6218C0-A61A-4BB4-AE8D-0F4A543BF156}"/>
    <dgm:cxn modelId="{5A75C132-7492-4F28-AAB7-BFDB9C991691}" type="presOf" srcId="{B0E7A9F7-B792-4374-A8E3-AF1AE6BA4E92}" destId="{2AA6C341-56AB-4E4D-9121-72A40FF82F09}" srcOrd="0" destOrd="0" presId="urn:microsoft.com/office/officeart/2005/8/layout/hList1"/>
    <dgm:cxn modelId="{7EE17940-F370-4C7A-8301-789EFA95EC5E}" srcId="{B0E7A9F7-B792-4374-A8E3-AF1AE6BA4E92}" destId="{FC4D7010-D9CA-4B1C-8535-4D2C47CED320}" srcOrd="2" destOrd="0" parTransId="{33079442-DF3C-4C8F-80FB-01E4DFE3881D}" sibTransId="{CBAA5D09-5387-41FC-A3DA-262ED0695C0F}"/>
    <dgm:cxn modelId="{6F42814B-8818-4A72-BD1E-72F9AEE716D4}" type="presOf" srcId="{FC4D7010-D9CA-4B1C-8535-4D2C47CED320}" destId="{ED3B0D32-F2D8-4C35-A0F6-892A37E2DC35}" srcOrd="0" destOrd="2" presId="urn:microsoft.com/office/officeart/2005/8/layout/hList1"/>
    <dgm:cxn modelId="{9AB8586D-8886-40B1-B67A-34FE6D4EB6A9}" type="presOf" srcId="{ADC38DC4-731A-4910-9259-67959418D31C}" destId="{ED3B0D32-F2D8-4C35-A0F6-892A37E2DC35}" srcOrd="0" destOrd="1" presId="urn:microsoft.com/office/officeart/2005/8/layout/hList1"/>
    <dgm:cxn modelId="{95FBE677-B870-4FA0-9C8C-20502D900BF0}" type="presOf" srcId="{70205E60-56C5-4AAB-B553-FF67E4BE5260}" destId="{72CF3405-9698-4BC8-87FB-2B92FFF6B6F2}" srcOrd="0" destOrd="0" presId="urn:microsoft.com/office/officeart/2005/8/layout/hList1"/>
    <dgm:cxn modelId="{75407983-1380-424E-868B-193200411BC0}" srcId="{70205E60-56C5-4AAB-B553-FF67E4BE5260}" destId="{B0E7A9F7-B792-4374-A8E3-AF1AE6BA4E92}" srcOrd="0" destOrd="0" parTransId="{D7EF7DED-0B78-4A97-865E-737CD3D524D6}" sibTransId="{58D3F481-F246-4F69-ABF0-B46A395D3578}"/>
    <dgm:cxn modelId="{D5665E85-C45C-4305-BC81-DC9A864FA65C}" srcId="{B0E7A9F7-B792-4374-A8E3-AF1AE6BA4E92}" destId="{5E0FA883-E848-4217-9DF3-90E0A0177F1C}" srcOrd="0" destOrd="0" parTransId="{A138B462-B3FE-4FE4-A678-E6823030D972}" sibTransId="{A21FE81B-6AC4-4BC1-B7F0-59E63E479FE6}"/>
    <dgm:cxn modelId="{AA7699F8-8BC4-4E19-9135-265797BE2247}" type="presOf" srcId="{5E0FA883-E848-4217-9DF3-90E0A0177F1C}" destId="{ED3B0D32-F2D8-4C35-A0F6-892A37E2DC35}" srcOrd="0" destOrd="0" presId="urn:microsoft.com/office/officeart/2005/8/layout/hList1"/>
    <dgm:cxn modelId="{5448A748-25DC-4734-A0C7-8CC03BE51C8B}" type="presParOf" srcId="{72CF3405-9698-4BC8-87FB-2B92FFF6B6F2}" destId="{1CFE745F-8AE2-4530-A9EA-51390242633A}" srcOrd="0" destOrd="0" presId="urn:microsoft.com/office/officeart/2005/8/layout/hList1"/>
    <dgm:cxn modelId="{ABD47373-84D1-458B-967B-BC79074B97AB}" type="presParOf" srcId="{1CFE745F-8AE2-4530-A9EA-51390242633A}" destId="{2AA6C341-56AB-4E4D-9121-72A40FF82F09}" srcOrd="0" destOrd="0" presId="urn:microsoft.com/office/officeart/2005/8/layout/hList1"/>
    <dgm:cxn modelId="{61268C3C-BF45-46B0-BF21-B0C6B3952FCC}" type="presParOf" srcId="{1CFE745F-8AE2-4530-A9EA-51390242633A}" destId="{ED3B0D32-F2D8-4C35-A0F6-892A37E2DC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69ABA0-411D-4A05-B0C6-5C6B0C807ED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lt-LT"/>
        </a:p>
      </dgm:t>
    </dgm:pt>
    <dgm:pt modelId="{E5666F81-AA91-47B9-8B6C-55CAF903FF2E}">
      <dgm:prSet phldrT="[Tekstas]" custT="1"/>
      <dgm:spPr>
        <a:solidFill>
          <a:schemeClr val="accent4">
            <a:lumMod val="60000"/>
            <a:lumOff val="40000"/>
          </a:schemeClr>
        </a:solidFill>
      </dgm:spPr>
      <dgm:t>
        <a:bodyPr/>
        <a:lstStyle/>
        <a:p>
          <a:r>
            <a:rPr lang="lt-LT" sz="1400" dirty="0"/>
            <a:t>Atitiktis Bendrojo ugdymo mokyklų, vykdančių pradinio ir pagrindinio ugdymo programas, stiprinimo ir </a:t>
          </a:r>
          <a:r>
            <a:rPr lang="lt-LT" sz="1400" dirty="0" err="1"/>
            <a:t>inkliuzinio</a:t>
          </a:r>
          <a:r>
            <a:rPr lang="lt-LT" sz="1400" dirty="0"/>
            <a:t> ugdymo plėtros 2014–2016 metų veiksmų plano nuostatas</a:t>
          </a:r>
        </a:p>
      </dgm:t>
    </dgm:pt>
    <dgm:pt modelId="{9DF08087-2793-4A0E-8EDD-37AD540D7254}" type="parTrans" cxnId="{6E891B56-C82A-4542-B716-A45EAF8D46B6}">
      <dgm:prSet/>
      <dgm:spPr/>
      <dgm:t>
        <a:bodyPr/>
        <a:lstStyle/>
        <a:p>
          <a:endParaRPr lang="lt-LT"/>
        </a:p>
      </dgm:t>
    </dgm:pt>
    <dgm:pt modelId="{304DD90D-5A97-41F3-8CA6-EF174D2619B9}" type="sibTrans" cxnId="{6E891B56-C82A-4542-B716-A45EAF8D46B6}">
      <dgm:prSet/>
      <dgm:spPr/>
      <dgm:t>
        <a:bodyPr/>
        <a:lstStyle/>
        <a:p>
          <a:endParaRPr lang="lt-LT"/>
        </a:p>
      </dgm:t>
    </dgm:pt>
    <dgm:pt modelId="{1753F494-7892-45C0-BDD1-1B45D30D76EA}">
      <dgm:prSet phldrT="[Tekstas]" custT="1"/>
      <dgm:spPr>
        <a:solidFill>
          <a:schemeClr val="accent6">
            <a:lumMod val="20000"/>
            <a:lumOff val="80000"/>
            <a:alpha val="90000"/>
          </a:schemeClr>
        </a:solidFill>
      </dgm:spPr>
      <dgm:t>
        <a:bodyPr/>
        <a:lstStyle/>
        <a:p>
          <a:r>
            <a:rPr lang="lt-LT" sz="1400" dirty="0"/>
            <a:t>1 priedo 3.1 „modernizuoti bendrojo ugdymo mokyklų pastatus ir mokymosi aplinką” ar 3.2 „pritaikyti laisvas bendrojo ugdymo mokyklų patalpas kitoms švietimo reikmėms” papunkčiuose nurodytas priemones;</a:t>
          </a:r>
        </a:p>
      </dgm:t>
    </dgm:pt>
    <dgm:pt modelId="{3DD6C584-D2B5-453E-A367-B8512CD398DB}" type="parTrans" cxnId="{2DFF45E1-6FE9-4616-BD9C-3E0387D4EE14}">
      <dgm:prSet/>
      <dgm:spPr/>
      <dgm:t>
        <a:bodyPr/>
        <a:lstStyle/>
        <a:p>
          <a:endParaRPr lang="lt-LT"/>
        </a:p>
      </dgm:t>
    </dgm:pt>
    <dgm:pt modelId="{6AB32F0F-ADC1-4E81-8DE3-3062D6ED3B6F}" type="sibTrans" cxnId="{2DFF45E1-6FE9-4616-BD9C-3E0387D4EE14}">
      <dgm:prSet/>
      <dgm:spPr/>
      <dgm:t>
        <a:bodyPr/>
        <a:lstStyle/>
        <a:p>
          <a:endParaRPr lang="lt-LT"/>
        </a:p>
      </dgm:t>
    </dgm:pt>
    <dgm:pt modelId="{8815AD6B-0CD0-4F4A-9F69-4320A84232A5}">
      <dgm:prSet phldrT="[Tekstas]" custT="1"/>
      <dgm:spPr>
        <a:solidFill>
          <a:schemeClr val="accent4">
            <a:lumMod val="60000"/>
            <a:lumOff val="40000"/>
          </a:schemeClr>
        </a:solidFill>
      </dgm:spPr>
      <dgm:t>
        <a:bodyPr/>
        <a:lstStyle/>
        <a:p>
          <a:r>
            <a:rPr lang="lt-LT" sz="1400" dirty="0"/>
            <a:t>Atitiktis regiono plėtros planą</a:t>
          </a:r>
        </a:p>
      </dgm:t>
    </dgm:pt>
    <dgm:pt modelId="{E3468479-D224-4CAD-9AFA-159CFC3815B0}" type="parTrans" cxnId="{E24DD6DD-7D0C-4EC9-9B0B-D68507AB2BD7}">
      <dgm:prSet/>
      <dgm:spPr/>
      <dgm:t>
        <a:bodyPr/>
        <a:lstStyle/>
        <a:p>
          <a:endParaRPr lang="lt-LT"/>
        </a:p>
      </dgm:t>
    </dgm:pt>
    <dgm:pt modelId="{7743AD8C-0E5C-4728-A370-FD4C4DC131D1}" type="sibTrans" cxnId="{E24DD6DD-7D0C-4EC9-9B0B-D68507AB2BD7}">
      <dgm:prSet/>
      <dgm:spPr/>
      <dgm:t>
        <a:bodyPr/>
        <a:lstStyle/>
        <a:p>
          <a:endParaRPr lang="lt-LT"/>
        </a:p>
      </dgm:t>
    </dgm:pt>
    <dgm:pt modelId="{F32E0C38-8E40-4C9B-A78B-36E789D96122}">
      <dgm:prSet phldrT="[Tekstas]" custT="1"/>
      <dgm:spPr>
        <a:solidFill>
          <a:schemeClr val="accent6">
            <a:lumMod val="20000"/>
            <a:lumOff val="80000"/>
            <a:alpha val="90000"/>
          </a:schemeClr>
        </a:solidFill>
      </dgm:spPr>
      <dgm:t>
        <a:bodyPr/>
        <a:lstStyle/>
        <a:p>
          <a:r>
            <a:rPr lang="lt-LT" sz="1400" dirty="0"/>
            <a:t>1 priedo 3.1 „modernizuoti bendrojo ugdymo mokyklų pastatus ir mokymosi aplinką” ar 3.2 „pritaikyti laisvas bendrojo ugdymo mokyklų patalpas kitoms švietimo reikmėms” papunkčiuose nurodytas priemones;</a:t>
          </a:r>
        </a:p>
      </dgm:t>
    </dgm:pt>
    <dgm:pt modelId="{666D92CB-87A1-487D-89D8-CACFBB38F0E7}" type="parTrans" cxnId="{2B3C6BDB-245A-49DC-93D3-7E52F96ECE25}">
      <dgm:prSet/>
      <dgm:spPr/>
      <dgm:t>
        <a:bodyPr/>
        <a:lstStyle/>
        <a:p>
          <a:endParaRPr lang="lt-LT"/>
        </a:p>
      </dgm:t>
    </dgm:pt>
    <dgm:pt modelId="{0529AC48-5F3D-4EEF-BE14-EED060FF86E6}" type="sibTrans" cxnId="{2B3C6BDB-245A-49DC-93D3-7E52F96ECE25}">
      <dgm:prSet/>
      <dgm:spPr/>
      <dgm:t>
        <a:bodyPr/>
        <a:lstStyle/>
        <a:p>
          <a:endParaRPr lang="lt-LT"/>
        </a:p>
      </dgm:t>
    </dgm:pt>
    <dgm:pt modelId="{2EE2A630-179C-4BC3-BFA5-A48F429C408A}">
      <dgm:prSet phldrT="[Tekstas]" custT="1"/>
      <dgm:spPr>
        <a:solidFill>
          <a:schemeClr val="accent4">
            <a:lumMod val="60000"/>
            <a:lumOff val="40000"/>
          </a:schemeClr>
        </a:solidFill>
      </dgm:spPr>
      <dgm:t>
        <a:bodyPr/>
        <a:lstStyle/>
        <a:p>
          <a:r>
            <a:rPr lang="lt-LT" sz="1400" dirty="0"/>
            <a:t>Atitiktis savivaldybės mokyklų tinklo pertvarkos bendrąjį planą</a:t>
          </a:r>
        </a:p>
      </dgm:t>
    </dgm:pt>
    <dgm:pt modelId="{48CC9C55-6B76-41CC-A2FF-5153F39E50E7}" type="parTrans" cxnId="{1E66A8B3-FF53-4CF4-8B72-A2C3B18AD8FC}">
      <dgm:prSet/>
      <dgm:spPr/>
      <dgm:t>
        <a:bodyPr/>
        <a:lstStyle/>
        <a:p>
          <a:endParaRPr lang="lt-LT"/>
        </a:p>
      </dgm:t>
    </dgm:pt>
    <dgm:pt modelId="{6ECDD3EF-BCE2-4125-B189-5BF4E28DC839}" type="sibTrans" cxnId="{1E66A8B3-FF53-4CF4-8B72-A2C3B18AD8FC}">
      <dgm:prSet/>
      <dgm:spPr/>
      <dgm:t>
        <a:bodyPr/>
        <a:lstStyle/>
        <a:p>
          <a:endParaRPr lang="lt-LT"/>
        </a:p>
      </dgm:t>
    </dgm:pt>
    <dgm:pt modelId="{98069987-B367-44A8-9D79-C13F80BBE16D}">
      <dgm:prSet phldrT="[Tekstas]" custT="1"/>
      <dgm:spPr>
        <a:solidFill>
          <a:schemeClr val="accent6">
            <a:lumMod val="20000"/>
            <a:lumOff val="80000"/>
            <a:alpha val="90000"/>
          </a:schemeClr>
        </a:solidFill>
      </dgm:spPr>
      <dgm:t>
        <a:bodyPr/>
        <a:lstStyle/>
        <a:p>
          <a:r>
            <a:rPr lang="lt-LT" sz="1400" dirty="0"/>
            <a:t>ar mokyklos, kurioje numatomos investicijos pagal 1 kryptį, per artimiausius tris metus nenumatyta likviduoti, reorganizuoti, pakeisti jos tipą;</a:t>
          </a:r>
        </a:p>
      </dgm:t>
    </dgm:pt>
    <dgm:pt modelId="{37F56878-2691-4146-ACB9-58DB0BFAD454}" type="parTrans" cxnId="{5360E341-D494-4D00-B873-BA01B7731A98}">
      <dgm:prSet/>
      <dgm:spPr/>
      <dgm:t>
        <a:bodyPr/>
        <a:lstStyle/>
        <a:p>
          <a:endParaRPr lang="lt-LT"/>
        </a:p>
      </dgm:t>
    </dgm:pt>
    <dgm:pt modelId="{28DD9104-BF00-46C3-927D-CD7529451BA8}" type="sibTrans" cxnId="{5360E341-D494-4D00-B873-BA01B7731A98}">
      <dgm:prSet/>
      <dgm:spPr/>
      <dgm:t>
        <a:bodyPr/>
        <a:lstStyle/>
        <a:p>
          <a:endParaRPr lang="lt-LT"/>
        </a:p>
      </dgm:t>
    </dgm:pt>
    <dgm:pt modelId="{ADF17C1E-19B1-4BE2-92C1-990FF7331206}">
      <dgm:prSet custT="1"/>
      <dgm:spPr>
        <a:solidFill>
          <a:schemeClr val="accent4">
            <a:lumMod val="60000"/>
            <a:lumOff val="40000"/>
          </a:schemeClr>
        </a:solidFill>
      </dgm:spPr>
      <dgm:t>
        <a:bodyPr/>
        <a:lstStyle/>
        <a:p>
          <a:r>
            <a:rPr lang="lt-LT" sz="1400" dirty="0"/>
            <a:t>Projektas prisideda prie bendrojo ugdymo įstaigų tinklo veiklos efektyvumo didinimo.</a:t>
          </a:r>
        </a:p>
      </dgm:t>
    </dgm:pt>
    <dgm:pt modelId="{5D58823B-1F53-40D8-B46C-EAF29D0608B1}" type="parTrans" cxnId="{A4C3809F-D2B3-4075-B8AD-18CD26689E42}">
      <dgm:prSet/>
      <dgm:spPr/>
      <dgm:t>
        <a:bodyPr/>
        <a:lstStyle/>
        <a:p>
          <a:endParaRPr lang="lt-LT"/>
        </a:p>
      </dgm:t>
    </dgm:pt>
    <dgm:pt modelId="{ADB05EFE-475C-4131-AC48-3229E76BF591}" type="sibTrans" cxnId="{A4C3809F-D2B3-4075-B8AD-18CD26689E42}">
      <dgm:prSet/>
      <dgm:spPr/>
      <dgm:t>
        <a:bodyPr/>
        <a:lstStyle/>
        <a:p>
          <a:endParaRPr lang="lt-LT"/>
        </a:p>
      </dgm:t>
    </dgm:pt>
    <dgm:pt modelId="{8C2B2C77-5FDD-4C7B-ACB9-BFB12BBB06DC}">
      <dgm:prSet phldrT="[Tekstas]" custT="1"/>
      <dgm:spPr>
        <a:solidFill>
          <a:schemeClr val="accent6">
            <a:lumMod val="20000"/>
            <a:lumOff val="80000"/>
            <a:alpha val="90000"/>
          </a:schemeClr>
        </a:solidFill>
      </dgm:spPr>
      <dgm:t>
        <a:bodyPr/>
        <a:lstStyle/>
        <a:p>
          <a:r>
            <a:rPr lang="lt-LT" sz="1400" dirty="0"/>
            <a:t>ar mokykloje, kurioje numatomos investicijos pagal 2 kryptį, numatyta įsteigti ikimokyklinio ugdymo ir (ar) priešmokyklinio ugdymo grupes, ir (ar) specialiąsias klases; </a:t>
          </a:r>
        </a:p>
      </dgm:t>
    </dgm:pt>
    <dgm:pt modelId="{AFC47E44-493E-481A-A4F5-1357103DF7B4}" type="parTrans" cxnId="{ACA64E4B-287B-4B4D-9D80-78FD5883551A}">
      <dgm:prSet/>
      <dgm:spPr/>
      <dgm:t>
        <a:bodyPr/>
        <a:lstStyle/>
        <a:p>
          <a:endParaRPr lang="lt-LT"/>
        </a:p>
      </dgm:t>
    </dgm:pt>
    <dgm:pt modelId="{A3609CA9-3280-4E21-92FD-1DB1DDBFEBE0}" type="sibTrans" cxnId="{ACA64E4B-287B-4B4D-9D80-78FD5883551A}">
      <dgm:prSet/>
      <dgm:spPr/>
      <dgm:t>
        <a:bodyPr/>
        <a:lstStyle/>
        <a:p>
          <a:endParaRPr lang="lt-LT"/>
        </a:p>
      </dgm:t>
    </dgm:pt>
    <dgm:pt modelId="{71565DC2-A417-403F-9189-63400A403DF2}">
      <dgm:prSet phldrT="[Tekstas]" custT="1"/>
      <dgm:spPr>
        <a:solidFill>
          <a:schemeClr val="accent6">
            <a:lumMod val="20000"/>
            <a:lumOff val="80000"/>
            <a:alpha val="90000"/>
          </a:schemeClr>
        </a:solidFill>
      </dgm:spPr>
      <dgm:t>
        <a:bodyPr/>
        <a:lstStyle/>
        <a:p>
          <a:r>
            <a:rPr lang="lt-LT" sz="1400" dirty="0"/>
            <a:t>ar mokyklos, kurioje numatomos investicijos pagal 3 kryptį, per artimiausius tris metus numatyta pakeisti į mokyklos – daugiafunkcio centro paskirtį arba mokyklos nuostatuose įteisinta pagrindinė paskirtis – mokykla – daugiafunkcis centras ir įteisintos veiklų rūšys, kurioms vykdyti projekte planuojama investuoti;</a:t>
          </a:r>
        </a:p>
      </dgm:t>
    </dgm:pt>
    <dgm:pt modelId="{AB66C0C7-4A80-45E8-BE5B-BCDEE2EA4785}" type="parTrans" cxnId="{9E1DBCE9-51FC-4E57-B9D6-FD3FA6D7B10F}">
      <dgm:prSet/>
      <dgm:spPr/>
      <dgm:t>
        <a:bodyPr/>
        <a:lstStyle/>
        <a:p>
          <a:endParaRPr lang="lt-LT"/>
        </a:p>
      </dgm:t>
    </dgm:pt>
    <dgm:pt modelId="{7505B97B-248E-42EB-8462-4299101CE50C}" type="sibTrans" cxnId="{9E1DBCE9-51FC-4E57-B9D6-FD3FA6D7B10F}">
      <dgm:prSet/>
      <dgm:spPr/>
      <dgm:t>
        <a:bodyPr/>
        <a:lstStyle/>
        <a:p>
          <a:endParaRPr lang="lt-LT"/>
        </a:p>
      </dgm:t>
    </dgm:pt>
    <dgm:pt modelId="{FEDD1795-B488-4DD2-91D0-E3C4634AA2E8}">
      <dgm:prSet custT="1"/>
      <dgm:spPr>
        <a:solidFill>
          <a:schemeClr val="accent6">
            <a:lumMod val="20000"/>
            <a:lumOff val="80000"/>
            <a:alpha val="90000"/>
          </a:schemeClr>
        </a:solidFill>
      </dgm:spPr>
      <dgm:t>
        <a:bodyPr/>
        <a:lstStyle/>
        <a:p>
          <a:endParaRPr lang="lt-LT" sz="1400" dirty="0"/>
        </a:p>
      </dgm:t>
    </dgm:pt>
    <dgm:pt modelId="{2D8CB77A-627C-4955-9B31-06185DA3C959}" type="parTrans" cxnId="{67DD14E3-6873-40FF-923B-926EB94C0646}">
      <dgm:prSet/>
      <dgm:spPr/>
      <dgm:t>
        <a:bodyPr/>
        <a:lstStyle/>
        <a:p>
          <a:endParaRPr lang="lt-LT"/>
        </a:p>
      </dgm:t>
    </dgm:pt>
    <dgm:pt modelId="{4C0A3016-7CE6-49C6-AADE-F5E1BD295842}" type="sibTrans" cxnId="{67DD14E3-6873-40FF-923B-926EB94C0646}">
      <dgm:prSet/>
      <dgm:spPr/>
      <dgm:t>
        <a:bodyPr/>
        <a:lstStyle/>
        <a:p>
          <a:endParaRPr lang="lt-LT"/>
        </a:p>
      </dgm:t>
    </dgm:pt>
    <dgm:pt modelId="{4481837C-2FB7-453B-B264-317F70BDB9F6}">
      <dgm:prSet custT="1"/>
      <dgm:spPr>
        <a:solidFill>
          <a:schemeClr val="accent6">
            <a:lumMod val="20000"/>
            <a:lumOff val="80000"/>
            <a:alpha val="90000"/>
          </a:schemeClr>
        </a:solidFill>
      </dgm:spPr>
      <dgm:t>
        <a:bodyPr/>
        <a:lstStyle/>
        <a:p>
          <a:r>
            <a:rPr lang="lt-LT" sz="1400" dirty="0"/>
            <a:t>Vertinama, ar mokyklos arba mokyklos – daugiafunkcio centro mokinių skaičius einamųjų mokslo metų rugsėjo 1 d. be mokinių skyriuose ir filialuose, turimuose kitose vietovėse, </a:t>
          </a:r>
        </a:p>
      </dgm:t>
    </dgm:pt>
    <dgm:pt modelId="{762AE040-44E3-4A48-AB70-771BF100CA10}" type="parTrans" cxnId="{3DBF7E0E-4F38-4BB3-AF4A-7B6AC11E02DB}">
      <dgm:prSet/>
      <dgm:spPr/>
      <dgm:t>
        <a:bodyPr/>
        <a:lstStyle/>
        <a:p>
          <a:endParaRPr lang="lt-LT"/>
        </a:p>
      </dgm:t>
    </dgm:pt>
    <dgm:pt modelId="{F8DF5752-8364-4756-AE2E-7A226903337D}" type="sibTrans" cxnId="{3DBF7E0E-4F38-4BB3-AF4A-7B6AC11E02DB}">
      <dgm:prSet/>
      <dgm:spPr/>
      <dgm:t>
        <a:bodyPr/>
        <a:lstStyle/>
        <a:p>
          <a:endParaRPr lang="lt-LT"/>
        </a:p>
      </dgm:t>
    </dgm:pt>
    <dgm:pt modelId="{53F89B7B-7FD0-4A18-A8C7-F7F4D0BD8528}" type="pres">
      <dgm:prSet presAssocID="{A169ABA0-411D-4A05-B0C6-5C6B0C807EDE}" presName="Name0" presStyleCnt="0">
        <dgm:presLayoutVars>
          <dgm:dir/>
          <dgm:animLvl val="lvl"/>
          <dgm:resizeHandles val="exact"/>
        </dgm:presLayoutVars>
      </dgm:prSet>
      <dgm:spPr/>
    </dgm:pt>
    <dgm:pt modelId="{7963022B-94F1-4EC9-9E93-597A3B9E21A6}" type="pres">
      <dgm:prSet presAssocID="{E5666F81-AA91-47B9-8B6C-55CAF903FF2E}" presName="linNode" presStyleCnt="0"/>
      <dgm:spPr/>
    </dgm:pt>
    <dgm:pt modelId="{41E407FA-8D26-4A19-90EE-09AF1EC689AC}" type="pres">
      <dgm:prSet presAssocID="{E5666F81-AA91-47B9-8B6C-55CAF903FF2E}" presName="parentText" presStyleLbl="node1" presStyleIdx="0" presStyleCnt="4" custScaleX="69763" custScaleY="191342">
        <dgm:presLayoutVars>
          <dgm:chMax val="1"/>
          <dgm:bulletEnabled val="1"/>
        </dgm:presLayoutVars>
      </dgm:prSet>
      <dgm:spPr/>
    </dgm:pt>
    <dgm:pt modelId="{6696C0F5-B58C-4343-8D94-26889400095D}" type="pres">
      <dgm:prSet presAssocID="{E5666F81-AA91-47B9-8B6C-55CAF903FF2E}" presName="descendantText" presStyleLbl="alignAccFollowNode1" presStyleIdx="0" presStyleCnt="4" custScaleX="108933" custLinFactNeighborY="0">
        <dgm:presLayoutVars>
          <dgm:bulletEnabled val="1"/>
        </dgm:presLayoutVars>
      </dgm:prSet>
      <dgm:spPr/>
    </dgm:pt>
    <dgm:pt modelId="{E0DE6C22-8053-44A0-94BA-C496520231FA}" type="pres">
      <dgm:prSet presAssocID="{304DD90D-5A97-41F3-8CA6-EF174D2619B9}" presName="sp" presStyleCnt="0"/>
      <dgm:spPr/>
    </dgm:pt>
    <dgm:pt modelId="{A33FA81D-D688-4623-904A-42347BAB7F75}" type="pres">
      <dgm:prSet presAssocID="{8815AD6B-0CD0-4F4A-9F69-4320A84232A5}" presName="linNode" presStyleCnt="0"/>
      <dgm:spPr/>
    </dgm:pt>
    <dgm:pt modelId="{CF69B679-0FA9-47B9-9FBB-A67E72C8F974}" type="pres">
      <dgm:prSet presAssocID="{8815AD6B-0CD0-4F4A-9F69-4320A84232A5}" presName="parentText" presStyleLbl="node1" presStyleIdx="1" presStyleCnt="4" custScaleX="69763">
        <dgm:presLayoutVars>
          <dgm:chMax val="1"/>
          <dgm:bulletEnabled val="1"/>
        </dgm:presLayoutVars>
      </dgm:prSet>
      <dgm:spPr/>
    </dgm:pt>
    <dgm:pt modelId="{D9716530-8488-4FBC-A7E3-A0A5614CF1D6}" type="pres">
      <dgm:prSet presAssocID="{8815AD6B-0CD0-4F4A-9F69-4320A84232A5}" presName="descendantText" presStyleLbl="alignAccFollowNode1" presStyleIdx="1" presStyleCnt="4" custScaleX="108933" custLinFactNeighborY="0">
        <dgm:presLayoutVars>
          <dgm:bulletEnabled val="1"/>
        </dgm:presLayoutVars>
      </dgm:prSet>
      <dgm:spPr/>
    </dgm:pt>
    <dgm:pt modelId="{7B7FA2C7-F310-4BAF-9A36-8F8721B79AAB}" type="pres">
      <dgm:prSet presAssocID="{7743AD8C-0E5C-4728-A370-FD4C4DC131D1}" presName="sp" presStyleCnt="0"/>
      <dgm:spPr/>
    </dgm:pt>
    <dgm:pt modelId="{BE77E9E5-F543-4B98-8545-8B035A613DF7}" type="pres">
      <dgm:prSet presAssocID="{2EE2A630-179C-4BC3-BFA5-A48F429C408A}" presName="linNode" presStyleCnt="0"/>
      <dgm:spPr/>
    </dgm:pt>
    <dgm:pt modelId="{C7CB2A1F-61CE-49E4-A9E0-EA54E1F4F1A6}" type="pres">
      <dgm:prSet presAssocID="{2EE2A630-179C-4BC3-BFA5-A48F429C408A}" presName="parentText" presStyleLbl="node1" presStyleIdx="2" presStyleCnt="4" custScaleX="69763">
        <dgm:presLayoutVars>
          <dgm:chMax val="1"/>
          <dgm:bulletEnabled val="1"/>
        </dgm:presLayoutVars>
      </dgm:prSet>
      <dgm:spPr/>
    </dgm:pt>
    <dgm:pt modelId="{A7DB5737-1351-497D-84DB-25FCE345DBEB}" type="pres">
      <dgm:prSet presAssocID="{2EE2A630-179C-4BC3-BFA5-A48F429C408A}" presName="descendantText" presStyleLbl="alignAccFollowNode1" presStyleIdx="2" presStyleCnt="4" custScaleX="108933" custScaleY="305311" custLinFactNeighborY="0">
        <dgm:presLayoutVars>
          <dgm:bulletEnabled val="1"/>
        </dgm:presLayoutVars>
      </dgm:prSet>
      <dgm:spPr/>
    </dgm:pt>
    <dgm:pt modelId="{F7071A10-83BB-497F-8541-4885A7E4C88A}" type="pres">
      <dgm:prSet presAssocID="{6ECDD3EF-BCE2-4125-B189-5BF4E28DC839}" presName="sp" presStyleCnt="0"/>
      <dgm:spPr/>
    </dgm:pt>
    <dgm:pt modelId="{52E44C69-8589-43B1-A279-50E681649B29}" type="pres">
      <dgm:prSet presAssocID="{ADF17C1E-19B1-4BE2-92C1-990FF7331206}" presName="linNode" presStyleCnt="0"/>
      <dgm:spPr/>
    </dgm:pt>
    <dgm:pt modelId="{ED0428F2-2EE6-425D-B2C3-AD91E4362B2C}" type="pres">
      <dgm:prSet presAssocID="{ADF17C1E-19B1-4BE2-92C1-990FF7331206}" presName="parentText" presStyleLbl="node1" presStyleIdx="3" presStyleCnt="4" custScaleX="69763">
        <dgm:presLayoutVars>
          <dgm:chMax val="1"/>
          <dgm:bulletEnabled val="1"/>
        </dgm:presLayoutVars>
      </dgm:prSet>
      <dgm:spPr/>
    </dgm:pt>
    <dgm:pt modelId="{26389045-F291-45A8-9EF6-2F2387C3B78C}" type="pres">
      <dgm:prSet presAssocID="{ADF17C1E-19B1-4BE2-92C1-990FF7331206}" presName="descendantText" presStyleLbl="alignAccFollowNode1" presStyleIdx="3" presStyleCnt="4" custScaleX="108933" custLinFactNeighborY="0">
        <dgm:presLayoutVars>
          <dgm:bulletEnabled val="1"/>
        </dgm:presLayoutVars>
      </dgm:prSet>
      <dgm:spPr/>
    </dgm:pt>
  </dgm:ptLst>
  <dgm:cxnLst>
    <dgm:cxn modelId="{EC590405-FC0A-40B6-97D2-3D0A5030890D}" type="presOf" srcId="{E5666F81-AA91-47B9-8B6C-55CAF903FF2E}" destId="{41E407FA-8D26-4A19-90EE-09AF1EC689AC}" srcOrd="0" destOrd="0" presId="urn:microsoft.com/office/officeart/2005/8/layout/vList5"/>
    <dgm:cxn modelId="{3DBF7E0E-4F38-4BB3-AF4A-7B6AC11E02DB}" srcId="{ADF17C1E-19B1-4BE2-92C1-990FF7331206}" destId="{4481837C-2FB7-453B-B264-317F70BDB9F6}" srcOrd="1" destOrd="0" parTransId="{762AE040-44E3-4A48-AB70-771BF100CA10}" sibTransId="{F8DF5752-8364-4756-AE2E-7A226903337D}"/>
    <dgm:cxn modelId="{824E951D-9AF8-473A-8889-188DD33F9D16}" type="presOf" srcId="{1753F494-7892-45C0-BDD1-1B45D30D76EA}" destId="{6696C0F5-B58C-4343-8D94-26889400095D}" srcOrd="0" destOrd="0" presId="urn:microsoft.com/office/officeart/2005/8/layout/vList5"/>
    <dgm:cxn modelId="{3123BC61-3F77-409A-A6A6-DEE2253742D6}" type="presOf" srcId="{A169ABA0-411D-4A05-B0C6-5C6B0C807EDE}" destId="{53F89B7B-7FD0-4A18-A8C7-F7F4D0BD8528}" srcOrd="0" destOrd="0" presId="urn:microsoft.com/office/officeart/2005/8/layout/vList5"/>
    <dgm:cxn modelId="{5360E341-D494-4D00-B873-BA01B7731A98}" srcId="{2EE2A630-179C-4BC3-BFA5-A48F429C408A}" destId="{98069987-B367-44A8-9D79-C13F80BBE16D}" srcOrd="0" destOrd="0" parTransId="{37F56878-2691-4146-ACB9-58DB0BFAD454}" sibTransId="{28DD9104-BF00-46C3-927D-CD7529451BA8}"/>
    <dgm:cxn modelId="{ACA64E4B-287B-4B4D-9D80-78FD5883551A}" srcId="{2EE2A630-179C-4BC3-BFA5-A48F429C408A}" destId="{8C2B2C77-5FDD-4C7B-ACB9-BFB12BBB06DC}" srcOrd="1" destOrd="0" parTransId="{AFC47E44-493E-481A-A4F5-1357103DF7B4}" sibTransId="{A3609CA9-3280-4E21-92FD-1DB1DDBFEBE0}"/>
    <dgm:cxn modelId="{82095D4C-17E5-4C77-AC17-E681490285C4}" type="presOf" srcId="{2EE2A630-179C-4BC3-BFA5-A48F429C408A}" destId="{C7CB2A1F-61CE-49E4-A9E0-EA54E1F4F1A6}" srcOrd="0" destOrd="0" presId="urn:microsoft.com/office/officeart/2005/8/layout/vList5"/>
    <dgm:cxn modelId="{6E891B56-C82A-4542-B716-A45EAF8D46B6}" srcId="{A169ABA0-411D-4A05-B0C6-5C6B0C807EDE}" destId="{E5666F81-AA91-47B9-8B6C-55CAF903FF2E}" srcOrd="0" destOrd="0" parTransId="{9DF08087-2793-4A0E-8EDD-37AD540D7254}" sibTransId="{304DD90D-5A97-41F3-8CA6-EF174D2619B9}"/>
    <dgm:cxn modelId="{13E47657-6BEA-45B4-94D2-C45F5D98A8DC}" type="presOf" srcId="{FEDD1795-B488-4DD2-91D0-E3C4634AA2E8}" destId="{26389045-F291-45A8-9EF6-2F2387C3B78C}" srcOrd="0" destOrd="0" presId="urn:microsoft.com/office/officeart/2005/8/layout/vList5"/>
    <dgm:cxn modelId="{C2C4F796-8B8F-4EB9-BCBA-5E8330D2AC20}" type="presOf" srcId="{8C2B2C77-5FDD-4C7B-ACB9-BFB12BBB06DC}" destId="{A7DB5737-1351-497D-84DB-25FCE345DBEB}" srcOrd="0" destOrd="1" presId="urn:microsoft.com/office/officeart/2005/8/layout/vList5"/>
    <dgm:cxn modelId="{A4C3809F-D2B3-4075-B8AD-18CD26689E42}" srcId="{A169ABA0-411D-4A05-B0C6-5C6B0C807EDE}" destId="{ADF17C1E-19B1-4BE2-92C1-990FF7331206}" srcOrd="3" destOrd="0" parTransId="{5D58823B-1F53-40D8-B46C-EAF29D0608B1}" sibTransId="{ADB05EFE-475C-4131-AC48-3229E76BF591}"/>
    <dgm:cxn modelId="{1E66A8B3-FF53-4CF4-8B72-A2C3B18AD8FC}" srcId="{A169ABA0-411D-4A05-B0C6-5C6B0C807EDE}" destId="{2EE2A630-179C-4BC3-BFA5-A48F429C408A}" srcOrd="2" destOrd="0" parTransId="{48CC9C55-6B76-41CC-A2FF-5153F39E50E7}" sibTransId="{6ECDD3EF-BCE2-4125-B189-5BF4E28DC839}"/>
    <dgm:cxn modelId="{E48E63B4-1929-4167-AB67-6F595E4DDE99}" type="presOf" srcId="{ADF17C1E-19B1-4BE2-92C1-990FF7331206}" destId="{ED0428F2-2EE6-425D-B2C3-AD91E4362B2C}" srcOrd="0" destOrd="0" presId="urn:microsoft.com/office/officeart/2005/8/layout/vList5"/>
    <dgm:cxn modelId="{F008E1BC-CB09-47F0-A8B0-37D0026D2BC1}" type="presOf" srcId="{71565DC2-A417-403F-9189-63400A403DF2}" destId="{A7DB5737-1351-497D-84DB-25FCE345DBEB}" srcOrd="0" destOrd="2" presId="urn:microsoft.com/office/officeart/2005/8/layout/vList5"/>
    <dgm:cxn modelId="{70697BC6-3587-4119-AC7A-6CAC666292A7}" type="presOf" srcId="{F32E0C38-8E40-4C9B-A78B-36E789D96122}" destId="{D9716530-8488-4FBC-A7E3-A0A5614CF1D6}" srcOrd="0" destOrd="0" presId="urn:microsoft.com/office/officeart/2005/8/layout/vList5"/>
    <dgm:cxn modelId="{2B3C6BDB-245A-49DC-93D3-7E52F96ECE25}" srcId="{8815AD6B-0CD0-4F4A-9F69-4320A84232A5}" destId="{F32E0C38-8E40-4C9B-A78B-36E789D96122}" srcOrd="0" destOrd="0" parTransId="{666D92CB-87A1-487D-89D8-CACFBB38F0E7}" sibTransId="{0529AC48-5F3D-4EEF-BE14-EED060FF86E6}"/>
    <dgm:cxn modelId="{E24DD6DD-7D0C-4EC9-9B0B-D68507AB2BD7}" srcId="{A169ABA0-411D-4A05-B0C6-5C6B0C807EDE}" destId="{8815AD6B-0CD0-4F4A-9F69-4320A84232A5}" srcOrd="1" destOrd="0" parTransId="{E3468479-D224-4CAD-9AFA-159CFC3815B0}" sibTransId="{7743AD8C-0E5C-4728-A370-FD4C4DC131D1}"/>
    <dgm:cxn modelId="{2DFF45E1-6FE9-4616-BD9C-3E0387D4EE14}" srcId="{E5666F81-AA91-47B9-8B6C-55CAF903FF2E}" destId="{1753F494-7892-45C0-BDD1-1B45D30D76EA}" srcOrd="0" destOrd="0" parTransId="{3DD6C584-D2B5-453E-A367-B8512CD398DB}" sibTransId="{6AB32F0F-ADC1-4E81-8DE3-3062D6ED3B6F}"/>
    <dgm:cxn modelId="{67DD14E3-6873-40FF-923B-926EB94C0646}" srcId="{ADF17C1E-19B1-4BE2-92C1-990FF7331206}" destId="{FEDD1795-B488-4DD2-91D0-E3C4634AA2E8}" srcOrd="0" destOrd="0" parTransId="{2D8CB77A-627C-4955-9B31-06185DA3C959}" sibTransId="{4C0A3016-7CE6-49C6-AADE-F5E1BD295842}"/>
    <dgm:cxn modelId="{9E1DBCE9-51FC-4E57-B9D6-FD3FA6D7B10F}" srcId="{2EE2A630-179C-4BC3-BFA5-A48F429C408A}" destId="{71565DC2-A417-403F-9189-63400A403DF2}" srcOrd="2" destOrd="0" parTransId="{AB66C0C7-4A80-45E8-BE5B-BCDEE2EA4785}" sibTransId="{7505B97B-248E-42EB-8462-4299101CE50C}"/>
    <dgm:cxn modelId="{9B8D9DEB-0E0C-457D-AC42-A101AE24B065}" type="presOf" srcId="{4481837C-2FB7-453B-B264-317F70BDB9F6}" destId="{26389045-F291-45A8-9EF6-2F2387C3B78C}" srcOrd="0" destOrd="1" presId="urn:microsoft.com/office/officeart/2005/8/layout/vList5"/>
    <dgm:cxn modelId="{E4EEC0F7-2786-4BBC-A88C-C498BB4E2C5C}" type="presOf" srcId="{8815AD6B-0CD0-4F4A-9F69-4320A84232A5}" destId="{CF69B679-0FA9-47B9-9FBB-A67E72C8F974}" srcOrd="0" destOrd="0" presId="urn:microsoft.com/office/officeart/2005/8/layout/vList5"/>
    <dgm:cxn modelId="{4E62BDFA-C3FA-4988-8A5F-3168D3FDB105}" type="presOf" srcId="{98069987-B367-44A8-9D79-C13F80BBE16D}" destId="{A7DB5737-1351-497D-84DB-25FCE345DBEB}" srcOrd="0" destOrd="0" presId="urn:microsoft.com/office/officeart/2005/8/layout/vList5"/>
    <dgm:cxn modelId="{C6F29B40-B3EE-41E0-9582-C128F4CDBBC2}" type="presParOf" srcId="{53F89B7B-7FD0-4A18-A8C7-F7F4D0BD8528}" destId="{7963022B-94F1-4EC9-9E93-597A3B9E21A6}" srcOrd="0" destOrd="0" presId="urn:microsoft.com/office/officeart/2005/8/layout/vList5"/>
    <dgm:cxn modelId="{EAE03483-8E68-4520-AFAD-76E3082C2DA6}" type="presParOf" srcId="{7963022B-94F1-4EC9-9E93-597A3B9E21A6}" destId="{41E407FA-8D26-4A19-90EE-09AF1EC689AC}" srcOrd="0" destOrd="0" presId="urn:microsoft.com/office/officeart/2005/8/layout/vList5"/>
    <dgm:cxn modelId="{CF8CEB47-C20C-4610-A1F0-2DA883C1B604}" type="presParOf" srcId="{7963022B-94F1-4EC9-9E93-597A3B9E21A6}" destId="{6696C0F5-B58C-4343-8D94-26889400095D}" srcOrd="1" destOrd="0" presId="urn:microsoft.com/office/officeart/2005/8/layout/vList5"/>
    <dgm:cxn modelId="{10962A1A-ECB5-4C73-BA72-F95A2D7C6A73}" type="presParOf" srcId="{53F89B7B-7FD0-4A18-A8C7-F7F4D0BD8528}" destId="{E0DE6C22-8053-44A0-94BA-C496520231FA}" srcOrd="1" destOrd="0" presId="urn:microsoft.com/office/officeart/2005/8/layout/vList5"/>
    <dgm:cxn modelId="{7DFC0333-688C-429B-9AA9-42670983AE75}" type="presParOf" srcId="{53F89B7B-7FD0-4A18-A8C7-F7F4D0BD8528}" destId="{A33FA81D-D688-4623-904A-42347BAB7F75}" srcOrd="2" destOrd="0" presId="urn:microsoft.com/office/officeart/2005/8/layout/vList5"/>
    <dgm:cxn modelId="{5330D32A-F9F7-4DD5-994E-69A4C3D92998}" type="presParOf" srcId="{A33FA81D-D688-4623-904A-42347BAB7F75}" destId="{CF69B679-0FA9-47B9-9FBB-A67E72C8F974}" srcOrd="0" destOrd="0" presId="urn:microsoft.com/office/officeart/2005/8/layout/vList5"/>
    <dgm:cxn modelId="{9995D626-D8C1-4742-BF3D-745337F9495E}" type="presParOf" srcId="{A33FA81D-D688-4623-904A-42347BAB7F75}" destId="{D9716530-8488-4FBC-A7E3-A0A5614CF1D6}" srcOrd="1" destOrd="0" presId="urn:microsoft.com/office/officeart/2005/8/layout/vList5"/>
    <dgm:cxn modelId="{57DEE608-E4EF-4464-9DDE-A6049AF2DECE}" type="presParOf" srcId="{53F89B7B-7FD0-4A18-A8C7-F7F4D0BD8528}" destId="{7B7FA2C7-F310-4BAF-9A36-8F8721B79AAB}" srcOrd="3" destOrd="0" presId="urn:microsoft.com/office/officeart/2005/8/layout/vList5"/>
    <dgm:cxn modelId="{BF849C08-8FF3-4672-9ED6-62223740AEBB}" type="presParOf" srcId="{53F89B7B-7FD0-4A18-A8C7-F7F4D0BD8528}" destId="{BE77E9E5-F543-4B98-8545-8B035A613DF7}" srcOrd="4" destOrd="0" presId="urn:microsoft.com/office/officeart/2005/8/layout/vList5"/>
    <dgm:cxn modelId="{C27064BF-EBDD-4631-8438-80F0C7727340}" type="presParOf" srcId="{BE77E9E5-F543-4B98-8545-8B035A613DF7}" destId="{C7CB2A1F-61CE-49E4-A9E0-EA54E1F4F1A6}" srcOrd="0" destOrd="0" presId="urn:microsoft.com/office/officeart/2005/8/layout/vList5"/>
    <dgm:cxn modelId="{4EC0D909-643D-4A43-AC0F-EB2FD527C65D}" type="presParOf" srcId="{BE77E9E5-F543-4B98-8545-8B035A613DF7}" destId="{A7DB5737-1351-497D-84DB-25FCE345DBEB}" srcOrd="1" destOrd="0" presId="urn:microsoft.com/office/officeart/2005/8/layout/vList5"/>
    <dgm:cxn modelId="{7218868C-0CDA-4A84-98D6-BD4A81DC70B2}" type="presParOf" srcId="{53F89B7B-7FD0-4A18-A8C7-F7F4D0BD8528}" destId="{F7071A10-83BB-497F-8541-4885A7E4C88A}" srcOrd="5" destOrd="0" presId="urn:microsoft.com/office/officeart/2005/8/layout/vList5"/>
    <dgm:cxn modelId="{9F0D80DB-2792-4E91-BCB7-9EB50610397D}" type="presParOf" srcId="{53F89B7B-7FD0-4A18-A8C7-F7F4D0BD8528}" destId="{52E44C69-8589-43B1-A279-50E681649B29}" srcOrd="6" destOrd="0" presId="urn:microsoft.com/office/officeart/2005/8/layout/vList5"/>
    <dgm:cxn modelId="{667FE58E-729B-44DD-A416-144FBD25BFCD}" type="presParOf" srcId="{52E44C69-8589-43B1-A279-50E681649B29}" destId="{ED0428F2-2EE6-425D-B2C3-AD91E4362B2C}" srcOrd="0" destOrd="0" presId="urn:microsoft.com/office/officeart/2005/8/layout/vList5"/>
    <dgm:cxn modelId="{67EDAD13-0AEE-4598-A51A-A0BB75ED2D9E}" type="presParOf" srcId="{52E44C69-8589-43B1-A279-50E681649B29}" destId="{26389045-F291-45A8-9EF6-2F2387C3B78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A120BD-502A-490C-A75E-EC4C1D422D0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lt-LT"/>
        </a:p>
      </dgm:t>
    </dgm:pt>
    <dgm:pt modelId="{B841F298-1006-4B81-976F-118C83DFFEDF}">
      <dgm:prSet phldrT="[Tekstas]"/>
      <dgm:spPr>
        <a:solidFill>
          <a:schemeClr val="accent4">
            <a:lumMod val="60000"/>
            <a:lumOff val="40000"/>
          </a:schemeClr>
        </a:solidFill>
      </dgm:spPr>
      <dgm:t>
        <a:bodyPr/>
        <a:lstStyle/>
        <a:p>
          <a:r>
            <a:rPr lang="lt-LT" dirty="0"/>
            <a:t>Modernios kūrybiškumą skatinančios ugdymo erdvės kūrimas</a:t>
          </a:r>
        </a:p>
      </dgm:t>
    </dgm:pt>
    <dgm:pt modelId="{11692D72-DC66-47A9-87DA-3D35562BAD57}" type="parTrans" cxnId="{DA7CEDAC-9F7E-4A5A-9905-88FB037F2CD6}">
      <dgm:prSet/>
      <dgm:spPr/>
      <dgm:t>
        <a:bodyPr/>
        <a:lstStyle/>
        <a:p>
          <a:endParaRPr lang="lt-LT"/>
        </a:p>
      </dgm:t>
    </dgm:pt>
    <dgm:pt modelId="{39BC43CE-3DB9-47EB-B430-49F42602C1C2}" type="sibTrans" cxnId="{DA7CEDAC-9F7E-4A5A-9905-88FB037F2CD6}">
      <dgm:prSet/>
      <dgm:spPr/>
      <dgm:t>
        <a:bodyPr/>
        <a:lstStyle/>
        <a:p>
          <a:endParaRPr lang="lt-LT"/>
        </a:p>
      </dgm:t>
    </dgm:pt>
    <dgm:pt modelId="{C6DC75A1-3E3C-4A43-8B38-E80DBE5D51F8}">
      <dgm:prSet custT="1"/>
      <dgm:spPr>
        <a:solidFill>
          <a:schemeClr val="accent6">
            <a:lumMod val="20000"/>
            <a:lumOff val="80000"/>
          </a:schemeClr>
        </a:solidFill>
      </dgm:spPr>
      <dgm:t>
        <a:bodyPr/>
        <a:lstStyle/>
        <a:p>
          <a:r>
            <a:rPr lang="lt-LT" sz="1800" dirty="0">
              <a:solidFill>
                <a:schemeClr val="bg2">
                  <a:lumMod val="10000"/>
                </a:schemeClr>
              </a:solidFill>
            </a:rPr>
            <a:t>atnaujinti ne mažiau kaip vieną modernią kūrybiškumą skatinančią edukacinę erdvę, pritaikant idėjas, pateiktas mokyklų edukacinių erdvių atnaujinimo (modernizavimo) projektiniuose pasiūlymuose (www.projektas-aikstele.lt)</a:t>
          </a:r>
        </a:p>
      </dgm:t>
    </dgm:pt>
    <dgm:pt modelId="{F887FA14-2A9F-4E3A-A09E-482E15ECD84B}" type="parTrans" cxnId="{07C63274-97A4-445E-B69A-5F778126F48E}">
      <dgm:prSet/>
      <dgm:spPr/>
      <dgm:t>
        <a:bodyPr/>
        <a:lstStyle/>
        <a:p>
          <a:endParaRPr lang="lt-LT"/>
        </a:p>
      </dgm:t>
    </dgm:pt>
    <dgm:pt modelId="{DB3802B4-199A-42BE-8E67-59E3F61F2267}" type="sibTrans" cxnId="{07C63274-97A4-445E-B69A-5F778126F48E}">
      <dgm:prSet/>
      <dgm:spPr/>
      <dgm:t>
        <a:bodyPr/>
        <a:lstStyle/>
        <a:p>
          <a:endParaRPr lang="lt-LT"/>
        </a:p>
      </dgm:t>
    </dgm:pt>
    <dgm:pt modelId="{D659DEC7-27DF-423F-9C88-1EA556BFAFA5}">
      <dgm:prSet custT="1"/>
      <dgm:spPr>
        <a:solidFill>
          <a:schemeClr val="accent6">
            <a:lumMod val="20000"/>
            <a:lumOff val="80000"/>
          </a:schemeClr>
        </a:solidFill>
      </dgm:spPr>
      <dgm:t>
        <a:bodyPr/>
        <a:lstStyle/>
        <a:p>
          <a:r>
            <a:rPr lang="lt-LT" sz="1600" dirty="0">
              <a:solidFill>
                <a:schemeClr val="bg2">
                  <a:lumMod val="10000"/>
                </a:schemeClr>
              </a:solidFill>
            </a:rPr>
            <a:t>pastatas atitinka C ar aukštesnės klasės energetinio efektyvumo reikalavimus arba juos atitiks iki projekto veiklų įgyvendinimo pabaigos; </a:t>
          </a:r>
        </a:p>
      </dgm:t>
    </dgm:pt>
    <dgm:pt modelId="{8A3BEE35-E570-4BB0-84FB-2E66FAA153C5}" type="parTrans" cxnId="{39756563-B515-4E81-AA5A-720F8F89BDF5}">
      <dgm:prSet/>
      <dgm:spPr/>
      <dgm:t>
        <a:bodyPr/>
        <a:lstStyle/>
        <a:p>
          <a:endParaRPr lang="lt-LT"/>
        </a:p>
      </dgm:t>
    </dgm:pt>
    <dgm:pt modelId="{308871B6-5BB3-4613-99F3-DF50CA4C5518}" type="sibTrans" cxnId="{39756563-B515-4E81-AA5A-720F8F89BDF5}">
      <dgm:prSet/>
      <dgm:spPr/>
      <dgm:t>
        <a:bodyPr/>
        <a:lstStyle/>
        <a:p>
          <a:endParaRPr lang="lt-LT"/>
        </a:p>
      </dgm:t>
    </dgm:pt>
    <dgm:pt modelId="{C587135B-9173-4A1F-8FA5-49D269EA2ECB}">
      <dgm:prSet custT="1"/>
      <dgm:spPr>
        <a:solidFill>
          <a:schemeClr val="accent6">
            <a:lumMod val="20000"/>
            <a:lumOff val="80000"/>
          </a:schemeClr>
        </a:solidFill>
      </dgm:spPr>
      <dgm:t>
        <a:bodyPr/>
        <a:lstStyle/>
        <a:p>
          <a:r>
            <a:rPr lang="lt-LT" sz="1800" dirty="0">
              <a:solidFill>
                <a:schemeClr val="bg2">
                  <a:lumMod val="10000"/>
                </a:schemeClr>
              </a:solidFill>
            </a:rPr>
            <a:t>edukacinių erdvių modernizavimo darbai planuojami vadovaujantis Aprašo 7 punkte pateiktu modernios kūrybiškumą skatinančios edukacinės erdvės apibūdinimu;</a:t>
          </a:r>
        </a:p>
      </dgm:t>
    </dgm:pt>
    <dgm:pt modelId="{AC9F6BFA-8D93-4072-A99F-19D80E010CFF}" type="parTrans" cxnId="{38BAFC42-A907-4906-ABC4-E14DC79874FA}">
      <dgm:prSet/>
      <dgm:spPr/>
      <dgm:t>
        <a:bodyPr/>
        <a:lstStyle/>
        <a:p>
          <a:endParaRPr lang="lt-LT"/>
        </a:p>
      </dgm:t>
    </dgm:pt>
    <dgm:pt modelId="{34F89CEF-4750-4A79-BF74-61309DEA0571}" type="sibTrans" cxnId="{38BAFC42-A907-4906-ABC4-E14DC79874FA}">
      <dgm:prSet/>
      <dgm:spPr/>
      <dgm:t>
        <a:bodyPr/>
        <a:lstStyle/>
        <a:p>
          <a:endParaRPr lang="lt-LT"/>
        </a:p>
      </dgm:t>
    </dgm:pt>
    <dgm:pt modelId="{2459EE61-E04C-4ED0-93A9-0A7E43126110}" type="pres">
      <dgm:prSet presAssocID="{7BA120BD-502A-490C-A75E-EC4C1D422D01}" presName="Name0" presStyleCnt="0">
        <dgm:presLayoutVars>
          <dgm:chPref val="1"/>
          <dgm:dir/>
          <dgm:animOne val="branch"/>
          <dgm:animLvl val="lvl"/>
          <dgm:resizeHandles val="exact"/>
        </dgm:presLayoutVars>
      </dgm:prSet>
      <dgm:spPr/>
    </dgm:pt>
    <dgm:pt modelId="{75F85D82-CD89-4666-A757-9868854CACD9}" type="pres">
      <dgm:prSet presAssocID="{B841F298-1006-4B81-976F-118C83DFFEDF}" presName="root1" presStyleCnt="0"/>
      <dgm:spPr/>
    </dgm:pt>
    <dgm:pt modelId="{174831B1-9687-4116-BD25-F3C0EBD756B4}" type="pres">
      <dgm:prSet presAssocID="{B841F298-1006-4B81-976F-118C83DFFEDF}" presName="LevelOneTextNode" presStyleLbl="node0" presStyleIdx="0" presStyleCnt="1" custLinFactX="-100000" custLinFactNeighborX="-169915" custLinFactNeighborY="1668">
        <dgm:presLayoutVars>
          <dgm:chPref val="3"/>
        </dgm:presLayoutVars>
      </dgm:prSet>
      <dgm:spPr/>
    </dgm:pt>
    <dgm:pt modelId="{D3C9C0DE-80DB-4FB3-BEB0-6FA40C4E26A1}" type="pres">
      <dgm:prSet presAssocID="{B841F298-1006-4B81-976F-118C83DFFEDF}" presName="level2hierChild" presStyleCnt="0"/>
      <dgm:spPr/>
    </dgm:pt>
    <dgm:pt modelId="{5A7E6F8E-E2A0-48A1-8155-229776EE288E}" type="pres">
      <dgm:prSet presAssocID="{F887FA14-2A9F-4E3A-A09E-482E15ECD84B}" presName="conn2-1" presStyleLbl="parChTrans1D2" presStyleIdx="0" presStyleCnt="3"/>
      <dgm:spPr/>
    </dgm:pt>
    <dgm:pt modelId="{77467AF1-A52E-4E64-845C-B9C11E9269C9}" type="pres">
      <dgm:prSet presAssocID="{F887FA14-2A9F-4E3A-A09E-482E15ECD84B}" presName="connTx" presStyleLbl="parChTrans1D2" presStyleIdx="0" presStyleCnt="3"/>
      <dgm:spPr/>
    </dgm:pt>
    <dgm:pt modelId="{2FA6B395-460E-4D6E-BA84-8AD3F0FEE72F}" type="pres">
      <dgm:prSet presAssocID="{C6DC75A1-3E3C-4A43-8B38-E80DBE5D51F8}" presName="root2" presStyleCnt="0"/>
      <dgm:spPr/>
    </dgm:pt>
    <dgm:pt modelId="{4078607B-251D-4ABA-AD78-E2583359A646}" type="pres">
      <dgm:prSet presAssocID="{C6DC75A1-3E3C-4A43-8B38-E80DBE5D51F8}" presName="LevelTwoTextNode" presStyleLbl="node2" presStyleIdx="0" presStyleCnt="3" custScaleX="264841" custScaleY="148432">
        <dgm:presLayoutVars>
          <dgm:chPref val="3"/>
        </dgm:presLayoutVars>
      </dgm:prSet>
      <dgm:spPr/>
    </dgm:pt>
    <dgm:pt modelId="{5949333A-F0CB-4437-A387-3CD341967EFD}" type="pres">
      <dgm:prSet presAssocID="{C6DC75A1-3E3C-4A43-8B38-E80DBE5D51F8}" presName="level3hierChild" presStyleCnt="0"/>
      <dgm:spPr/>
    </dgm:pt>
    <dgm:pt modelId="{FB1FC489-3E5C-4908-8542-CDE61051DF74}" type="pres">
      <dgm:prSet presAssocID="{AC9F6BFA-8D93-4072-A99F-19D80E010CFF}" presName="conn2-1" presStyleLbl="parChTrans1D2" presStyleIdx="1" presStyleCnt="3"/>
      <dgm:spPr/>
    </dgm:pt>
    <dgm:pt modelId="{11170A42-0FED-46A3-AC35-1EDD33EF0D94}" type="pres">
      <dgm:prSet presAssocID="{AC9F6BFA-8D93-4072-A99F-19D80E010CFF}" presName="connTx" presStyleLbl="parChTrans1D2" presStyleIdx="1" presStyleCnt="3"/>
      <dgm:spPr/>
    </dgm:pt>
    <dgm:pt modelId="{D7CE65CA-DDE3-4B07-BD6B-9079772C14E5}" type="pres">
      <dgm:prSet presAssocID="{C587135B-9173-4A1F-8FA5-49D269EA2ECB}" presName="root2" presStyleCnt="0"/>
      <dgm:spPr/>
    </dgm:pt>
    <dgm:pt modelId="{6C1F36D7-165D-426D-B9CB-D8A6D70A4C28}" type="pres">
      <dgm:prSet presAssocID="{C587135B-9173-4A1F-8FA5-49D269EA2ECB}" presName="LevelTwoTextNode" presStyleLbl="node2" presStyleIdx="1" presStyleCnt="3" custScaleX="264841" custScaleY="148432">
        <dgm:presLayoutVars>
          <dgm:chPref val="3"/>
        </dgm:presLayoutVars>
      </dgm:prSet>
      <dgm:spPr/>
    </dgm:pt>
    <dgm:pt modelId="{6F7F9DE6-6F15-42D5-A8A1-CDA0104F2DFC}" type="pres">
      <dgm:prSet presAssocID="{C587135B-9173-4A1F-8FA5-49D269EA2ECB}" presName="level3hierChild" presStyleCnt="0"/>
      <dgm:spPr/>
    </dgm:pt>
    <dgm:pt modelId="{B3BEB37C-0851-4051-8525-F9A358C08A94}" type="pres">
      <dgm:prSet presAssocID="{8A3BEE35-E570-4BB0-84FB-2E66FAA153C5}" presName="conn2-1" presStyleLbl="parChTrans1D2" presStyleIdx="2" presStyleCnt="3"/>
      <dgm:spPr/>
    </dgm:pt>
    <dgm:pt modelId="{83186D97-3131-4C13-9B36-955D065A188E}" type="pres">
      <dgm:prSet presAssocID="{8A3BEE35-E570-4BB0-84FB-2E66FAA153C5}" presName="connTx" presStyleLbl="parChTrans1D2" presStyleIdx="2" presStyleCnt="3"/>
      <dgm:spPr/>
    </dgm:pt>
    <dgm:pt modelId="{470E3B6E-6E1C-44A0-8D2E-229B4F40BB01}" type="pres">
      <dgm:prSet presAssocID="{D659DEC7-27DF-423F-9C88-1EA556BFAFA5}" presName="root2" presStyleCnt="0"/>
      <dgm:spPr/>
    </dgm:pt>
    <dgm:pt modelId="{BB79741B-1327-481C-9197-544E634F5570}" type="pres">
      <dgm:prSet presAssocID="{D659DEC7-27DF-423F-9C88-1EA556BFAFA5}" presName="LevelTwoTextNode" presStyleLbl="node2" presStyleIdx="2" presStyleCnt="3" custScaleX="264841" custScaleY="148432">
        <dgm:presLayoutVars>
          <dgm:chPref val="3"/>
        </dgm:presLayoutVars>
      </dgm:prSet>
      <dgm:spPr/>
    </dgm:pt>
    <dgm:pt modelId="{5B397630-DE84-4829-9B8C-8DC3230D9244}" type="pres">
      <dgm:prSet presAssocID="{D659DEC7-27DF-423F-9C88-1EA556BFAFA5}" presName="level3hierChild" presStyleCnt="0"/>
      <dgm:spPr/>
    </dgm:pt>
  </dgm:ptLst>
  <dgm:cxnLst>
    <dgm:cxn modelId="{A3FC2037-2C5E-4000-8873-AFEE183001AE}" type="presOf" srcId="{D659DEC7-27DF-423F-9C88-1EA556BFAFA5}" destId="{BB79741B-1327-481C-9197-544E634F5570}" srcOrd="0" destOrd="0" presId="urn:microsoft.com/office/officeart/2008/layout/HorizontalMultiLevelHierarchy"/>
    <dgm:cxn modelId="{964C7339-3991-4E98-8043-44C21274FAB9}" type="presOf" srcId="{C587135B-9173-4A1F-8FA5-49D269EA2ECB}" destId="{6C1F36D7-165D-426D-B9CB-D8A6D70A4C28}" srcOrd="0" destOrd="0" presId="urn:microsoft.com/office/officeart/2008/layout/HorizontalMultiLevelHierarchy"/>
    <dgm:cxn modelId="{D56ADC5E-613A-41C6-8539-D9F03B6589D0}" type="presOf" srcId="{F887FA14-2A9F-4E3A-A09E-482E15ECD84B}" destId="{77467AF1-A52E-4E64-845C-B9C11E9269C9}" srcOrd="1" destOrd="0" presId="urn:microsoft.com/office/officeart/2008/layout/HorizontalMultiLevelHierarchy"/>
    <dgm:cxn modelId="{38BAFC42-A907-4906-ABC4-E14DC79874FA}" srcId="{B841F298-1006-4B81-976F-118C83DFFEDF}" destId="{C587135B-9173-4A1F-8FA5-49D269EA2ECB}" srcOrd="1" destOrd="0" parTransId="{AC9F6BFA-8D93-4072-A99F-19D80E010CFF}" sibTransId="{34F89CEF-4750-4A79-BF74-61309DEA0571}"/>
    <dgm:cxn modelId="{39756563-B515-4E81-AA5A-720F8F89BDF5}" srcId="{B841F298-1006-4B81-976F-118C83DFFEDF}" destId="{D659DEC7-27DF-423F-9C88-1EA556BFAFA5}" srcOrd="2" destOrd="0" parTransId="{8A3BEE35-E570-4BB0-84FB-2E66FAA153C5}" sibTransId="{308871B6-5BB3-4613-99F3-DF50CA4C5518}"/>
    <dgm:cxn modelId="{9DBE1246-266C-4797-B76C-25221E6511C0}" type="presOf" srcId="{C6DC75A1-3E3C-4A43-8B38-E80DBE5D51F8}" destId="{4078607B-251D-4ABA-AD78-E2583359A646}" srcOrd="0" destOrd="0" presId="urn:microsoft.com/office/officeart/2008/layout/HorizontalMultiLevelHierarchy"/>
    <dgm:cxn modelId="{71618347-399F-4BB0-8FEB-0C4D7F3C7FE4}" type="presOf" srcId="{F887FA14-2A9F-4E3A-A09E-482E15ECD84B}" destId="{5A7E6F8E-E2A0-48A1-8155-229776EE288E}" srcOrd="0" destOrd="0" presId="urn:microsoft.com/office/officeart/2008/layout/HorizontalMultiLevelHierarchy"/>
    <dgm:cxn modelId="{52542454-7ACA-4CF5-9486-579629F9C776}" type="presOf" srcId="{B841F298-1006-4B81-976F-118C83DFFEDF}" destId="{174831B1-9687-4116-BD25-F3C0EBD756B4}" srcOrd="0" destOrd="0" presId="urn:microsoft.com/office/officeart/2008/layout/HorizontalMultiLevelHierarchy"/>
    <dgm:cxn modelId="{07C63274-97A4-445E-B69A-5F778126F48E}" srcId="{B841F298-1006-4B81-976F-118C83DFFEDF}" destId="{C6DC75A1-3E3C-4A43-8B38-E80DBE5D51F8}" srcOrd="0" destOrd="0" parTransId="{F887FA14-2A9F-4E3A-A09E-482E15ECD84B}" sibTransId="{DB3802B4-199A-42BE-8E67-59E3F61F2267}"/>
    <dgm:cxn modelId="{C764E47D-7C24-4FC9-BAAC-221C920BABA2}" type="presOf" srcId="{AC9F6BFA-8D93-4072-A99F-19D80E010CFF}" destId="{FB1FC489-3E5C-4908-8542-CDE61051DF74}" srcOrd="0" destOrd="0" presId="urn:microsoft.com/office/officeart/2008/layout/HorizontalMultiLevelHierarchy"/>
    <dgm:cxn modelId="{67CADA93-97A6-413B-A043-FED1728482CA}" type="presOf" srcId="{8A3BEE35-E570-4BB0-84FB-2E66FAA153C5}" destId="{B3BEB37C-0851-4051-8525-F9A358C08A94}" srcOrd="0" destOrd="0" presId="urn:microsoft.com/office/officeart/2008/layout/HorizontalMultiLevelHierarchy"/>
    <dgm:cxn modelId="{33EF6096-62D7-4782-ACC7-29DEC6196BB9}" type="presOf" srcId="{7BA120BD-502A-490C-A75E-EC4C1D422D01}" destId="{2459EE61-E04C-4ED0-93A9-0A7E43126110}" srcOrd="0" destOrd="0" presId="urn:microsoft.com/office/officeart/2008/layout/HorizontalMultiLevelHierarchy"/>
    <dgm:cxn modelId="{DA7CEDAC-9F7E-4A5A-9905-88FB037F2CD6}" srcId="{7BA120BD-502A-490C-A75E-EC4C1D422D01}" destId="{B841F298-1006-4B81-976F-118C83DFFEDF}" srcOrd="0" destOrd="0" parTransId="{11692D72-DC66-47A9-87DA-3D35562BAD57}" sibTransId="{39BC43CE-3DB9-47EB-B430-49F42602C1C2}"/>
    <dgm:cxn modelId="{43787CBB-D315-483A-B26F-A8BFEB765E33}" type="presOf" srcId="{AC9F6BFA-8D93-4072-A99F-19D80E010CFF}" destId="{11170A42-0FED-46A3-AC35-1EDD33EF0D94}" srcOrd="1" destOrd="0" presId="urn:microsoft.com/office/officeart/2008/layout/HorizontalMultiLevelHierarchy"/>
    <dgm:cxn modelId="{F185ADF4-16A8-4759-BD39-75D071E082B8}" type="presOf" srcId="{8A3BEE35-E570-4BB0-84FB-2E66FAA153C5}" destId="{83186D97-3131-4C13-9B36-955D065A188E}" srcOrd="1" destOrd="0" presId="urn:microsoft.com/office/officeart/2008/layout/HorizontalMultiLevelHierarchy"/>
    <dgm:cxn modelId="{96392F98-F17C-4733-BEE2-01EF1968DAE3}" type="presParOf" srcId="{2459EE61-E04C-4ED0-93A9-0A7E43126110}" destId="{75F85D82-CD89-4666-A757-9868854CACD9}" srcOrd="0" destOrd="0" presId="urn:microsoft.com/office/officeart/2008/layout/HorizontalMultiLevelHierarchy"/>
    <dgm:cxn modelId="{EB9A3D9A-AC70-416C-8B24-B85D1AFC4CC9}" type="presParOf" srcId="{75F85D82-CD89-4666-A757-9868854CACD9}" destId="{174831B1-9687-4116-BD25-F3C0EBD756B4}" srcOrd="0" destOrd="0" presId="urn:microsoft.com/office/officeart/2008/layout/HorizontalMultiLevelHierarchy"/>
    <dgm:cxn modelId="{8F01FC56-BEAC-4DDA-B12F-0658D999C45D}" type="presParOf" srcId="{75F85D82-CD89-4666-A757-9868854CACD9}" destId="{D3C9C0DE-80DB-4FB3-BEB0-6FA40C4E26A1}" srcOrd="1" destOrd="0" presId="urn:microsoft.com/office/officeart/2008/layout/HorizontalMultiLevelHierarchy"/>
    <dgm:cxn modelId="{244BFBE3-0850-42F7-86EE-7089BAB7ACCE}" type="presParOf" srcId="{D3C9C0DE-80DB-4FB3-BEB0-6FA40C4E26A1}" destId="{5A7E6F8E-E2A0-48A1-8155-229776EE288E}" srcOrd="0" destOrd="0" presId="urn:microsoft.com/office/officeart/2008/layout/HorizontalMultiLevelHierarchy"/>
    <dgm:cxn modelId="{A6F0F736-ADF4-42F1-B9AC-108A1707DAA5}" type="presParOf" srcId="{5A7E6F8E-E2A0-48A1-8155-229776EE288E}" destId="{77467AF1-A52E-4E64-845C-B9C11E9269C9}" srcOrd="0" destOrd="0" presId="urn:microsoft.com/office/officeart/2008/layout/HorizontalMultiLevelHierarchy"/>
    <dgm:cxn modelId="{914BBA41-3734-4E0F-8407-8CC24616E4EC}" type="presParOf" srcId="{D3C9C0DE-80DB-4FB3-BEB0-6FA40C4E26A1}" destId="{2FA6B395-460E-4D6E-BA84-8AD3F0FEE72F}" srcOrd="1" destOrd="0" presId="urn:microsoft.com/office/officeart/2008/layout/HorizontalMultiLevelHierarchy"/>
    <dgm:cxn modelId="{07C7A6DC-10FD-4181-B119-57E749FDBC41}" type="presParOf" srcId="{2FA6B395-460E-4D6E-BA84-8AD3F0FEE72F}" destId="{4078607B-251D-4ABA-AD78-E2583359A646}" srcOrd="0" destOrd="0" presId="urn:microsoft.com/office/officeart/2008/layout/HorizontalMultiLevelHierarchy"/>
    <dgm:cxn modelId="{B87B5B06-BE5D-4ADA-B982-BADA2BE547D3}" type="presParOf" srcId="{2FA6B395-460E-4D6E-BA84-8AD3F0FEE72F}" destId="{5949333A-F0CB-4437-A387-3CD341967EFD}" srcOrd="1" destOrd="0" presId="urn:microsoft.com/office/officeart/2008/layout/HorizontalMultiLevelHierarchy"/>
    <dgm:cxn modelId="{65940BE1-2509-4990-8F92-98382B7A9740}" type="presParOf" srcId="{D3C9C0DE-80DB-4FB3-BEB0-6FA40C4E26A1}" destId="{FB1FC489-3E5C-4908-8542-CDE61051DF74}" srcOrd="2" destOrd="0" presId="urn:microsoft.com/office/officeart/2008/layout/HorizontalMultiLevelHierarchy"/>
    <dgm:cxn modelId="{552202B4-8A9D-4CA0-A68E-2080F974BEFD}" type="presParOf" srcId="{FB1FC489-3E5C-4908-8542-CDE61051DF74}" destId="{11170A42-0FED-46A3-AC35-1EDD33EF0D94}" srcOrd="0" destOrd="0" presId="urn:microsoft.com/office/officeart/2008/layout/HorizontalMultiLevelHierarchy"/>
    <dgm:cxn modelId="{3522210C-039D-44A4-AC2A-6745C295416C}" type="presParOf" srcId="{D3C9C0DE-80DB-4FB3-BEB0-6FA40C4E26A1}" destId="{D7CE65CA-DDE3-4B07-BD6B-9079772C14E5}" srcOrd="3" destOrd="0" presId="urn:microsoft.com/office/officeart/2008/layout/HorizontalMultiLevelHierarchy"/>
    <dgm:cxn modelId="{6B389D64-9242-4E06-85A5-F44742115813}" type="presParOf" srcId="{D7CE65CA-DDE3-4B07-BD6B-9079772C14E5}" destId="{6C1F36D7-165D-426D-B9CB-D8A6D70A4C28}" srcOrd="0" destOrd="0" presId="urn:microsoft.com/office/officeart/2008/layout/HorizontalMultiLevelHierarchy"/>
    <dgm:cxn modelId="{C678D9F1-47EA-4D13-9D8D-939F55C1F42C}" type="presParOf" srcId="{D7CE65CA-DDE3-4B07-BD6B-9079772C14E5}" destId="{6F7F9DE6-6F15-42D5-A8A1-CDA0104F2DFC}" srcOrd="1" destOrd="0" presId="urn:microsoft.com/office/officeart/2008/layout/HorizontalMultiLevelHierarchy"/>
    <dgm:cxn modelId="{B7F3D10E-7F48-4B60-900C-847EE0F58313}" type="presParOf" srcId="{D3C9C0DE-80DB-4FB3-BEB0-6FA40C4E26A1}" destId="{B3BEB37C-0851-4051-8525-F9A358C08A94}" srcOrd="4" destOrd="0" presId="urn:microsoft.com/office/officeart/2008/layout/HorizontalMultiLevelHierarchy"/>
    <dgm:cxn modelId="{81D7D349-EEE6-4840-A734-1589CA5CB7A9}" type="presParOf" srcId="{B3BEB37C-0851-4051-8525-F9A358C08A94}" destId="{83186D97-3131-4C13-9B36-955D065A188E}" srcOrd="0" destOrd="0" presId="urn:microsoft.com/office/officeart/2008/layout/HorizontalMultiLevelHierarchy"/>
    <dgm:cxn modelId="{694651CC-A37C-4AFE-9758-40D5AB2F00CF}" type="presParOf" srcId="{D3C9C0DE-80DB-4FB3-BEB0-6FA40C4E26A1}" destId="{470E3B6E-6E1C-44A0-8D2E-229B4F40BB01}" srcOrd="5" destOrd="0" presId="urn:microsoft.com/office/officeart/2008/layout/HorizontalMultiLevelHierarchy"/>
    <dgm:cxn modelId="{76E1C3BA-AFED-495E-8D9D-184F51091C1D}" type="presParOf" srcId="{470E3B6E-6E1C-44A0-8D2E-229B4F40BB01}" destId="{BB79741B-1327-481C-9197-544E634F5570}" srcOrd="0" destOrd="0" presId="urn:microsoft.com/office/officeart/2008/layout/HorizontalMultiLevelHierarchy"/>
    <dgm:cxn modelId="{50D2B04C-4384-4868-8F3A-57BACE2329D1}" type="presParOf" srcId="{470E3B6E-6E1C-44A0-8D2E-229B4F40BB01}" destId="{5B397630-DE84-4829-9B8C-8DC3230D924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9B68EE-BEB4-456C-A1FE-1B90C442235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lt-LT"/>
        </a:p>
      </dgm:t>
    </dgm:pt>
    <dgm:pt modelId="{72FBD7B5-CDE6-423F-8BEB-942425DD2D68}">
      <dgm:prSet phldrT="[Tekstas]"/>
      <dgm:spPr>
        <a:solidFill>
          <a:schemeClr val="accent4">
            <a:lumMod val="60000"/>
            <a:lumOff val="40000"/>
          </a:schemeClr>
        </a:solidFill>
      </dgm:spPr>
      <dgm:t>
        <a:bodyPr/>
        <a:lstStyle/>
        <a:p>
          <a:r>
            <a:rPr lang="lt-LT" dirty="0"/>
            <a:t>Naujai steigiamų ikimokyklinio ir / ar priešmokyklinio ugdymo grupių įrengimas       </a:t>
          </a:r>
        </a:p>
      </dgm:t>
    </dgm:pt>
    <dgm:pt modelId="{A6DAFD78-7645-4529-8363-F854B5238005}" type="parTrans" cxnId="{4AE5E4BB-CE96-41E3-A30B-1B05DAAF2FDB}">
      <dgm:prSet/>
      <dgm:spPr/>
      <dgm:t>
        <a:bodyPr/>
        <a:lstStyle/>
        <a:p>
          <a:endParaRPr lang="lt-LT"/>
        </a:p>
      </dgm:t>
    </dgm:pt>
    <dgm:pt modelId="{FE7EDDB1-1532-4A7C-A3C3-BBFD1C661068}" type="sibTrans" cxnId="{4AE5E4BB-CE96-41E3-A30B-1B05DAAF2FDB}">
      <dgm:prSet/>
      <dgm:spPr/>
      <dgm:t>
        <a:bodyPr/>
        <a:lstStyle/>
        <a:p>
          <a:endParaRPr lang="lt-LT"/>
        </a:p>
      </dgm:t>
    </dgm:pt>
    <dgm:pt modelId="{F0E9AD8B-D834-4D46-9409-D88F1BEE4E41}">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grupės patalpos turi būti pritaikytos ikimokyklinio ir (ar) priešmokyklinio ugdymo programoms vykdyti;</a:t>
          </a:r>
        </a:p>
      </dgm:t>
    </dgm:pt>
    <dgm:pt modelId="{7B00C4E6-E273-4B25-8AC1-A67595109B32}" type="parTrans" cxnId="{D7C5931D-F7A1-48C0-AAD2-0BDB5685616B}">
      <dgm:prSet/>
      <dgm:spPr/>
      <dgm:t>
        <a:bodyPr/>
        <a:lstStyle/>
        <a:p>
          <a:endParaRPr lang="lt-LT"/>
        </a:p>
      </dgm:t>
    </dgm:pt>
    <dgm:pt modelId="{12F64B68-AEAB-4E41-A566-78450AD02FEE}" type="sibTrans" cxnId="{D7C5931D-F7A1-48C0-AAD2-0BDB5685616B}">
      <dgm:prSet/>
      <dgm:spPr/>
      <dgm:t>
        <a:bodyPr/>
        <a:lstStyle/>
        <a:p>
          <a:endParaRPr lang="lt-LT"/>
        </a:p>
      </dgm:t>
    </dgm:pt>
    <dgm:pt modelId="{D625A98D-964F-4DDB-83CC-EFBADA4125A1}">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grupių patalpos turi būti funkcionalios, lengvai pertvarkomos ir pritaikomos skirtingiems vaikų veiklos poreikiams (veikti visiems kartu, grupelėmis ar po vieną), įrengtos kūrybinės zonos;</a:t>
          </a:r>
        </a:p>
      </dgm:t>
    </dgm:pt>
    <dgm:pt modelId="{438535E3-1AAA-4389-A739-0645F5EAFD64}" type="parTrans" cxnId="{572C6186-BDF4-4232-BE54-7F0735D0E791}">
      <dgm:prSet/>
      <dgm:spPr/>
      <dgm:t>
        <a:bodyPr/>
        <a:lstStyle/>
        <a:p>
          <a:endParaRPr lang="lt-LT"/>
        </a:p>
      </dgm:t>
    </dgm:pt>
    <dgm:pt modelId="{7E6BB144-04D4-4042-8B28-C7F64FCD71E8}" type="sibTrans" cxnId="{572C6186-BDF4-4232-BE54-7F0735D0E791}">
      <dgm:prSet/>
      <dgm:spPr/>
      <dgm:t>
        <a:bodyPr/>
        <a:lstStyle/>
        <a:p>
          <a:endParaRPr lang="lt-LT"/>
        </a:p>
      </dgm:t>
    </dgm:pt>
    <dgm:pt modelId="{8F100440-2069-4342-A110-0D152C90757D}">
      <dgm:prSet phldrT="[Tekstas]"/>
      <dgm:spPr>
        <a:solidFill>
          <a:schemeClr val="accent4">
            <a:lumMod val="60000"/>
            <a:lumOff val="40000"/>
          </a:schemeClr>
        </a:solidFill>
      </dgm:spPr>
      <dgm:t>
        <a:bodyPr/>
        <a:lstStyle/>
        <a:p>
          <a:r>
            <a:rPr lang="lt-LT" dirty="0"/>
            <a:t>Specialiojo ugdymo klasių įrengimas</a:t>
          </a:r>
        </a:p>
      </dgm:t>
    </dgm:pt>
    <dgm:pt modelId="{195089E9-CF85-4068-90F9-04203538C473}" type="parTrans" cxnId="{7C607FDB-30AB-4311-BCAD-C825A2021290}">
      <dgm:prSet/>
      <dgm:spPr/>
      <dgm:t>
        <a:bodyPr/>
        <a:lstStyle/>
        <a:p>
          <a:endParaRPr lang="lt-LT"/>
        </a:p>
      </dgm:t>
    </dgm:pt>
    <dgm:pt modelId="{080EF612-282D-477B-A919-8E32D099EB43}" type="sibTrans" cxnId="{7C607FDB-30AB-4311-BCAD-C825A2021290}">
      <dgm:prSet/>
      <dgm:spPr/>
      <dgm:t>
        <a:bodyPr/>
        <a:lstStyle/>
        <a:p>
          <a:endParaRPr lang="lt-LT"/>
        </a:p>
      </dgm:t>
    </dgm:pt>
    <dgm:pt modelId="{4172E2CD-866D-497F-8CB5-C36F40DAF5E2}">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steigiamos specialiojo ugdymo klasės turi būti įrengtos ir aprūpintos baldais, ugdymui skirtomis techninės pagalbos, specialiomis mokymo priemonėmis.</a:t>
          </a:r>
        </a:p>
      </dgm:t>
    </dgm:pt>
    <dgm:pt modelId="{E86DA72B-7338-4159-A79E-76527199F419}" type="parTrans" cxnId="{D8BC55DB-1D2C-4630-839B-27FBD6725E87}">
      <dgm:prSet/>
      <dgm:spPr/>
      <dgm:t>
        <a:bodyPr/>
        <a:lstStyle/>
        <a:p>
          <a:endParaRPr lang="lt-LT"/>
        </a:p>
      </dgm:t>
    </dgm:pt>
    <dgm:pt modelId="{29AC134C-1A30-42FC-ABFD-93B7EEB5EBD0}" type="sibTrans" cxnId="{D8BC55DB-1D2C-4630-839B-27FBD6725E87}">
      <dgm:prSet/>
      <dgm:spPr/>
      <dgm:t>
        <a:bodyPr/>
        <a:lstStyle/>
        <a:p>
          <a:endParaRPr lang="lt-LT"/>
        </a:p>
      </dgm:t>
    </dgm:pt>
    <dgm:pt modelId="{54E7A1CE-9657-46C2-B4AC-42802D94A075}">
      <dgm:prSet phldrT="[Tekstas]"/>
      <dgm:spPr>
        <a:solidFill>
          <a:schemeClr val="accent4">
            <a:lumMod val="60000"/>
            <a:lumOff val="40000"/>
          </a:schemeClr>
        </a:solidFill>
      </dgm:spPr>
      <dgm:t>
        <a:bodyPr/>
        <a:lstStyle/>
        <a:p>
          <a:r>
            <a:rPr lang="lt-LT" dirty="0"/>
            <a:t>Saugaus eismo mokymo infrastruktūra</a:t>
          </a:r>
        </a:p>
      </dgm:t>
    </dgm:pt>
    <dgm:pt modelId="{000D18E6-A4EE-409E-8FD7-7334C27CAE0E}" type="parTrans" cxnId="{9EA8F92A-E91F-432B-84A8-B544A9CB8B21}">
      <dgm:prSet/>
      <dgm:spPr/>
      <dgm:t>
        <a:bodyPr/>
        <a:lstStyle/>
        <a:p>
          <a:endParaRPr lang="lt-LT"/>
        </a:p>
      </dgm:t>
    </dgm:pt>
    <dgm:pt modelId="{D24A1651-8820-4A02-854F-5F8CACAD7ABE}" type="sibTrans" cxnId="{9EA8F92A-E91F-432B-84A8-B544A9CB8B21}">
      <dgm:prSet/>
      <dgm:spPr/>
      <dgm:t>
        <a:bodyPr/>
        <a:lstStyle/>
        <a:p>
          <a:endParaRPr lang="lt-LT"/>
        </a:p>
      </dgm:t>
    </dgm:pt>
    <dgm:pt modelId="{A849A172-91A5-474A-9400-83AAB2115C31}">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naujai įrengiamas saugaus eismo mokymo kabinetas ir / ar aikštelė (pratyboms) mokyklos patalpose, turi būti įrengiama vadovaujantis Tipiniais saugaus eismo (saugaus elgesio) klasės prie aukštesnės pakopos policijos komisarų įrengimo reikalavimais, patvirtintais Lietuvos policijos generalinio komisaro 2008 m. liepos 9 d. įsakymu Nr. 5-V-399 „Dėl Tipinių saugaus eismo (saugaus elgesio) klasės prie aukštesnės pakopos policijos komisarų įrengimo reikalavimų patvirtinimo“.</a:t>
          </a:r>
        </a:p>
      </dgm:t>
    </dgm:pt>
    <dgm:pt modelId="{BEDA330B-D44D-4D83-82FE-C1B73937E7D6}" type="parTrans" cxnId="{E91EA44B-F377-4777-9AB8-6942064212E8}">
      <dgm:prSet/>
      <dgm:spPr/>
      <dgm:t>
        <a:bodyPr/>
        <a:lstStyle/>
        <a:p>
          <a:endParaRPr lang="lt-LT"/>
        </a:p>
      </dgm:t>
    </dgm:pt>
    <dgm:pt modelId="{8A958646-ACFB-41F4-B871-3673DCDB5DAB}" type="sibTrans" cxnId="{E91EA44B-F377-4777-9AB8-6942064212E8}">
      <dgm:prSet/>
      <dgm:spPr/>
      <dgm:t>
        <a:bodyPr/>
        <a:lstStyle/>
        <a:p>
          <a:endParaRPr lang="lt-LT"/>
        </a:p>
      </dgm:t>
    </dgm:pt>
    <dgm:pt modelId="{40D0B92D-EF86-4B73-AF77-B2DCE0B914F9}">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grupių patalpos pagal poreikį turi būti aprūpintos transformuojamais, daugiafunkciais baldais, įranga, reikalinga ugdymo turiniui perteikti, demonstruoti ir komunikuoti, priemonėmis ikimokyklinio, priešmokyklinio ugdymo turiniui įgyvendinti, priemonėmis skatinančiomis aktyvią vaiko veiklą, smalsumą, kūrybiškumą, vaizduotę; </a:t>
          </a:r>
        </a:p>
      </dgm:t>
    </dgm:pt>
    <dgm:pt modelId="{A5A509C2-9BAF-480F-A663-9BD857B981F3}" type="parTrans" cxnId="{E33D7C1C-62D2-4BD1-B117-6796530A62E4}">
      <dgm:prSet/>
      <dgm:spPr/>
      <dgm:t>
        <a:bodyPr/>
        <a:lstStyle/>
        <a:p>
          <a:endParaRPr lang="lt-LT"/>
        </a:p>
      </dgm:t>
    </dgm:pt>
    <dgm:pt modelId="{76407175-8EF4-4D01-AAB7-E4A201F5467E}" type="sibTrans" cxnId="{E33D7C1C-62D2-4BD1-B117-6796530A62E4}">
      <dgm:prSet/>
      <dgm:spPr/>
      <dgm:t>
        <a:bodyPr/>
        <a:lstStyle/>
        <a:p>
          <a:endParaRPr lang="lt-LT"/>
        </a:p>
      </dgm:t>
    </dgm:pt>
    <dgm:pt modelId="{3DD07C12-A5AE-4880-830F-1CDDF5D231C3}">
      <dgm:prSet phldrT="[Tekstas]" custT="1"/>
      <dgm:spPr>
        <a:solidFill>
          <a:schemeClr val="accent6">
            <a:lumMod val="20000"/>
            <a:lumOff val="80000"/>
            <a:alpha val="90000"/>
          </a:schemeClr>
        </a:solidFill>
      </dgm:spPr>
      <dgm:t>
        <a:bodyPr/>
        <a:lstStyle/>
        <a:p>
          <a:r>
            <a:rPr lang="lt-LT" sz="1400" dirty="0">
              <a:solidFill>
                <a:schemeClr val="bg2">
                  <a:lumMod val="10000"/>
                </a:schemeClr>
              </a:solidFill>
            </a:rPr>
            <a:t>grupėms lauke turi būti įrengta vaikų žaidimo aikštelė (jei tokios nėra) arba praplėsta esama žaidimų aikštelė (jei žaidimo aikštelės teritorijos dalis tenkanti vienam vaikui yra mažesnė kaip 6 kv. m.).</a:t>
          </a:r>
        </a:p>
      </dgm:t>
    </dgm:pt>
    <dgm:pt modelId="{47EC52AD-3F6A-41C0-B0EB-F3D50E00AB3F}" type="parTrans" cxnId="{9B651EEE-E965-4A65-934D-5925DD3B0C63}">
      <dgm:prSet/>
      <dgm:spPr/>
      <dgm:t>
        <a:bodyPr/>
        <a:lstStyle/>
        <a:p>
          <a:endParaRPr lang="lt-LT"/>
        </a:p>
      </dgm:t>
    </dgm:pt>
    <dgm:pt modelId="{7D0AE7F2-312C-4931-A716-070AAF26BC5E}" type="sibTrans" cxnId="{9B651EEE-E965-4A65-934D-5925DD3B0C63}">
      <dgm:prSet/>
      <dgm:spPr/>
      <dgm:t>
        <a:bodyPr/>
        <a:lstStyle/>
        <a:p>
          <a:endParaRPr lang="lt-LT"/>
        </a:p>
      </dgm:t>
    </dgm:pt>
    <dgm:pt modelId="{862EDB3A-039D-492B-9759-1B558D3848D0}" type="pres">
      <dgm:prSet presAssocID="{E49B68EE-BEB4-456C-A1FE-1B90C4422356}" presName="Name0" presStyleCnt="0">
        <dgm:presLayoutVars>
          <dgm:dir/>
          <dgm:animLvl val="lvl"/>
          <dgm:resizeHandles val="exact"/>
        </dgm:presLayoutVars>
      </dgm:prSet>
      <dgm:spPr/>
    </dgm:pt>
    <dgm:pt modelId="{B468560C-A364-4E02-8E01-FF56DA6F0A79}" type="pres">
      <dgm:prSet presAssocID="{72FBD7B5-CDE6-423F-8BEB-942425DD2D68}" presName="linNode" presStyleCnt="0"/>
      <dgm:spPr/>
    </dgm:pt>
    <dgm:pt modelId="{D8FAA38C-F27D-49B8-BFE3-79D9AE4EDE62}" type="pres">
      <dgm:prSet presAssocID="{72FBD7B5-CDE6-423F-8BEB-942425DD2D68}" presName="parentText" presStyleLbl="node1" presStyleIdx="0" presStyleCnt="3" custScaleX="77254">
        <dgm:presLayoutVars>
          <dgm:chMax val="1"/>
          <dgm:bulletEnabled val="1"/>
        </dgm:presLayoutVars>
      </dgm:prSet>
      <dgm:spPr/>
    </dgm:pt>
    <dgm:pt modelId="{BCF9282C-353F-42E2-8A21-A7B36457EEAB}" type="pres">
      <dgm:prSet presAssocID="{72FBD7B5-CDE6-423F-8BEB-942425DD2D68}" presName="descendantText" presStyleLbl="alignAccFollowNode1" presStyleIdx="0" presStyleCnt="3" custScaleX="112795" custScaleY="301971">
        <dgm:presLayoutVars>
          <dgm:bulletEnabled val="1"/>
        </dgm:presLayoutVars>
      </dgm:prSet>
      <dgm:spPr/>
    </dgm:pt>
    <dgm:pt modelId="{BA6F7A16-5624-4FCC-A30A-C262473D9A55}" type="pres">
      <dgm:prSet presAssocID="{FE7EDDB1-1532-4A7C-A3C3-BBFD1C661068}" presName="sp" presStyleCnt="0"/>
      <dgm:spPr/>
    </dgm:pt>
    <dgm:pt modelId="{C6E40376-1B9C-4DF4-8750-2EB653D19CCC}" type="pres">
      <dgm:prSet presAssocID="{8F100440-2069-4342-A110-0D152C90757D}" presName="linNode" presStyleCnt="0"/>
      <dgm:spPr/>
    </dgm:pt>
    <dgm:pt modelId="{ACDC88C3-9788-4474-A048-E5E3617C2F5C}" type="pres">
      <dgm:prSet presAssocID="{8F100440-2069-4342-A110-0D152C90757D}" presName="parentText" presStyleLbl="node1" presStyleIdx="1" presStyleCnt="3" custScaleX="77254">
        <dgm:presLayoutVars>
          <dgm:chMax val="1"/>
          <dgm:bulletEnabled val="1"/>
        </dgm:presLayoutVars>
      </dgm:prSet>
      <dgm:spPr/>
    </dgm:pt>
    <dgm:pt modelId="{E35297F0-8D79-4AB2-A3CE-A80965FC8191}" type="pres">
      <dgm:prSet presAssocID="{8F100440-2069-4342-A110-0D152C90757D}" presName="descendantText" presStyleLbl="alignAccFollowNode1" presStyleIdx="1" presStyleCnt="3" custScaleX="112905" custScaleY="118174" custLinFactNeighborY="0">
        <dgm:presLayoutVars>
          <dgm:bulletEnabled val="1"/>
        </dgm:presLayoutVars>
      </dgm:prSet>
      <dgm:spPr/>
    </dgm:pt>
    <dgm:pt modelId="{464EB7A5-7512-4474-A7C0-C7955C9839F3}" type="pres">
      <dgm:prSet presAssocID="{080EF612-282D-477B-A919-8E32D099EB43}" presName="sp" presStyleCnt="0"/>
      <dgm:spPr/>
    </dgm:pt>
    <dgm:pt modelId="{86ADCADC-EF64-45FB-87A6-294F1AB5BDD0}" type="pres">
      <dgm:prSet presAssocID="{54E7A1CE-9657-46C2-B4AC-42802D94A075}" presName="linNode" presStyleCnt="0"/>
      <dgm:spPr/>
    </dgm:pt>
    <dgm:pt modelId="{F0EA1216-0FED-4DB4-9F49-BAAA8BF4E5FB}" type="pres">
      <dgm:prSet presAssocID="{54E7A1CE-9657-46C2-B4AC-42802D94A075}" presName="parentText" presStyleLbl="node1" presStyleIdx="2" presStyleCnt="3" custScaleX="77254">
        <dgm:presLayoutVars>
          <dgm:chMax val="1"/>
          <dgm:bulletEnabled val="1"/>
        </dgm:presLayoutVars>
      </dgm:prSet>
      <dgm:spPr/>
    </dgm:pt>
    <dgm:pt modelId="{5560D716-0763-4227-A98E-55710B86DCC0}" type="pres">
      <dgm:prSet presAssocID="{54E7A1CE-9657-46C2-B4AC-42802D94A075}" presName="descendantText" presStyleLbl="alignAccFollowNode1" presStyleIdx="2" presStyleCnt="3" custScaleX="112905" custScaleY="118174" custLinFactNeighborY="0">
        <dgm:presLayoutVars>
          <dgm:bulletEnabled val="1"/>
        </dgm:presLayoutVars>
      </dgm:prSet>
      <dgm:spPr/>
    </dgm:pt>
  </dgm:ptLst>
  <dgm:cxnLst>
    <dgm:cxn modelId="{BC09AD00-B6AD-4CD0-B154-B0DA3A202F89}" type="presOf" srcId="{D625A98D-964F-4DDB-83CC-EFBADA4125A1}" destId="{BCF9282C-353F-42E2-8A21-A7B36457EEAB}" srcOrd="0" destOrd="1" presId="urn:microsoft.com/office/officeart/2005/8/layout/vList5"/>
    <dgm:cxn modelId="{3588B900-DD87-49E8-AF22-D652F0F6589D}" type="presOf" srcId="{4172E2CD-866D-497F-8CB5-C36F40DAF5E2}" destId="{E35297F0-8D79-4AB2-A3CE-A80965FC8191}" srcOrd="0" destOrd="0" presId="urn:microsoft.com/office/officeart/2005/8/layout/vList5"/>
    <dgm:cxn modelId="{E33D7C1C-62D2-4BD1-B117-6796530A62E4}" srcId="{72FBD7B5-CDE6-423F-8BEB-942425DD2D68}" destId="{40D0B92D-EF86-4B73-AF77-B2DCE0B914F9}" srcOrd="2" destOrd="0" parTransId="{A5A509C2-9BAF-480F-A663-9BD857B981F3}" sibTransId="{76407175-8EF4-4D01-AAB7-E4A201F5467E}"/>
    <dgm:cxn modelId="{D7C5931D-F7A1-48C0-AAD2-0BDB5685616B}" srcId="{72FBD7B5-CDE6-423F-8BEB-942425DD2D68}" destId="{F0E9AD8B-D834-4D46-9409-D88F1BEE4E41}" srcOrd="0" destOrd="0" parTransId="{7B00C4E6-E273-4B25-8AC1-A67595109B32}" sibTransId="{12F64B68-AEAB-4E41-A566-78450AD02FEE}"/>
    <dgm:cxn modelId="{9EA8F92A-E91F-432B-84A8-B544A9CB8B21}" srcId="{E49B68EE-BEB4-456C-A1FE-1B90C4422356}" destId="{54E7A1CE-9657-46C2-B4AC-42802D94A075}" srcOrd="2" destOrd="0" parTransId="{000D18E6-A4EE-409E-8FD7-7334C27CAE0E}" sibTransId="{D24A1651-8820-4A02-854F-5F8CACAD7ABE}"/>
    <dgm:cxn modelId="{D393D42F-7EDF-4CED-BBCE-7D69050F7B13}" type="presOf" srcId="{A849A172-91A5-474A-9400-83AAB2115C31}" destId="{5560D716-0763-4227-A98E-55710B86DCC0}" srcOrd="0" destOrd="0" presId="urn:microsoft.com/office/officeart/2005/8/layout/vList5"/>
    <dgm:cxn modelId="{FE050238-7F0B-4A5C-9FC1-CEE9494BC0B7}" type="presOf" srcId="{E49B68EE-BEB4-456C-A1FE-1B90C4422356}" destId="{862EDB3A-039D-492B-9759-1B558D3848D0}" srcOrd="0" destOrd="0" presId="urn:microsoft.com/office/officeart/2005/8/layout/vList5"/>
    <dgm:cxn modelId="{77A7B85C-6FFB-49E8-8079-A1925CB062C1}" type="presOf" srcId="{40D0B92D-EF86-4B73-AF77-B2DCE0B914F9}" destId="{BCF9282C-353F-42E2-8A21-A7B36457EEAB}" srcOrd="0" destOrd="2" presId="urn:microsoft.com/office/officeart/2005/8/layout/vList5"/>
    <dgm:cxn modelId="{E91EA44B-F377-4777-9AB8-6942064212E8}" srcId="{54E7A1CE-9657-46C2-B4AC-42802D94A075}" destId="{A849A172-91A5-474A-9400-83AAB2115C31}" srcOrd="0" destOrd="0" parTransId="{BEDA330B-D44D-4D83-82FE-C1B73937E7D6}" sibTransId="{8A958646-ACFB-41F4-B871-3673DCDB5DAB}"/>
    <dgm:cxn modelId="{F4264A70-F2E2-4A10-8697-63A5A1C3823D}" type="presOf" srcId="{8F100440-2069-4342-A110-0D152C90757D}" destId="{ACDC88C3-9788-4474-A048-E5E3617C2F5C}" srcOrd="0" destOrd="0" presId="urn:microsoft.com/office/officeart/2005/8/layout/vList5"/>
    <dgm:cxn modelId="{88CAA280-E840-48B4-93DF-352BE25C46B4}" type="presOf" srcId="{3DD07C12-A5AE-4880-830F-1CDDF5D231C3}" destId="{BCF9282C-353F-42E2-8A21-A7B36457EEAB}" srcOrd="0" destOrd="3" presId="urn:microsoft.com/office/officeart/2005/8/layout/vList5"/>
    <dgm:cxn modelId="{572C6186-BDF4-4232-BE54-7F0735D0E791}" srcId="{72FBD7B5-CDE6-423F-8BEB-942425DD2D68}" destId="{D625A98D-964F-4DDB-83CC-EFBADA4125A1}" srcOrd="1" destOrd="0" parTransId="{438535E3-1AAA-4389-A739-0645F5EAFD64}" sibTransId="{7E6BB144-04D4-4042-8B28-C7F64FCD71E8}"/>
    <dgm:cxn modelId="{CB385A9C-BAAC-4670-8E95-6B218FF6A959}" type="presOf" srcId="{F0E9AD8B-D834-4D46-9409-D88F1BEE4E41}" destId="{BCF9282C-353F-42E2-8A21-A7B36457EEAB}" srcOrd="0" destOrd="0" presId="urn:microsoft.com/office/officeart/2005/8/layout/vList5"/>
    <dgm:cxn modelId="{4AE5E4BB-CE96-41E3-A30B-1B05DAAF2FDB}" srcId="{E49B68EE-BEB4-456C-A1FE-1B90C4422356}" destId="{72FBD7B5-CDE6-423F-8BEB-942425DD2D68}" srcOrd="0" destOrd="0" parTransId="{A6DAFD78-7645-4529-8363-F854B5238005}" sibTransId="{FE7EDDB1-1532-4A7C-A3C3-BBFD1C661068}"/>
    <dgm:cxn modelId="{D8BC55DB-1D2C-4630-839B-27FBD6725E87}" srcId="{8F100440-2069-4342-A110-0D152C90757D}" destId="{4172E2CD-866D-497F-8CB5-C36F40DAF5E2}" srcOrd="0" destOrd="0" parTransId="{E86DA72B-7338-4159-A79E-76527199F419}" sibTransId="{29AC134C-1A30-42FC-ABFD-93B7EEB5EBD0}"/>
    <dgm:cxn modelId="{7C607FDB-30AB-4311-BCAD-C825A2021290}" srcId="{E49B68EE-BEB4-456C-A1FE-1B90C4422356}" destId="{8F100440-2069-4342-A110-0D152C90757D}" srcOrd="1" destOrd="0" parTransId="{195089E9-CF85-4068-90F9-04203538C473}" sibTransId="{080EF612-282D-477B-A919-8E32D099EB43}"/>
    <dgm:cxn modelId="{5109B0E3-15A5-4218-B979-D5611258AA5C}" type="presOf" srcId="{54E7A1CE-9657-46C2-B4AC-42802D94A075}" destId="{F0EA1216-0FED-4DB4-9F49-BAAA8BF4E5FB}" srcOrd="0" destOrd="0" presId="urn:microsoft.com/office/officeart/2005/8/layout/vList5"/>
    <dgm:cxn modelId="{2EBD5AEB-9D4B-4CAB-A043-718D49667918}" type="presOf" srcId="{72FBD7B5-CDE6-423F-8BEB-942425DD2D68}" destId="{D8FAA38C-F27D-49B8-BFE3-79D9AE4EDE62}" srcOrd="0" destOrd="0" presId="urn:microsoft.com/office/officeart/2005/8/layout/vList5"/>
    <dgm:cxn modelId="{9B651EEE-E965-4A65-934D-5925DD3B0C63}" srcId="{72FBD7B5-CDE6-423F-8BEB-942425DD2D68}" destId="{3DD07C12-A5AE-4880-830F-1CDDF5D231C3}" srcOrd="3" destOrd="0" parTransId="{47EC52AD-3F6A-41C0-B0EB-F3D50E00AB3F}" sibTransId="{7D0AE7F2-312C-4931-A716-070AAF26BC5E}"/>
    <dgm:cxn modelId="{DCE35BA5-8ECA-4C85-BD1F-1B61122D103B}" type="presParOf" srcId="{862EDB3A-039D-492B-9759-1B558D3848D0}" destId="{B468560C-A364-4E02-8E01-FF56DA6F0A79}" srcOrd="0" destOrd="0" presId="urn:microsoft.com/office/officeart/2005/8/layout/vList5"/>
    <dgm:cxn modelId="{E296658B-ADE9-4101-A17D-EC5FA92299BA}" type="presParOf" srcId="{B468560C-A364-4E02-8E01-FF56DA6F0A79}" destId="{D8FAA38C-F27D-49B8-BFE3-79D9AE4EDE62}" srcOrd="0" destOrd="0" presId="urn:microsoft.com/office/officeart/2005/8/layout/vList5"/>
    <dgm:cxn modelId="{89012913-6905-4A89-AF29-ED1CCFC8F990}" type="presParOf" srcId="{B468560C-A364-4E02-8E01-FF56DA6F0A79}" destId="{BCF9282C-353F-42E2-8A21-A7B36457EEAB}" srcOrd="1" destOrd="0" presId="urn:microsoft.com/office/officeart/2005/8/layout/vList5"/>
    <dgm:cxn modelId="{2F36D3F5-9F64-4EC5-B6D4-02B527A5B800}" type="presParOf" srcId="{862EDB3A-039D-492B-9759-1B558D3848D0}" destId="{BA6F7A16-5624-4FCC-A30A-C262473D9A55}" srcOrd="1" destOrd="0" presId="urn:microsoft.com/office/officeart/2005/8/layout/vList5"/>
    <dgm:cxn modelId="{DB914408-A1E0-43A9-9E4C-4744B7F94E8C}" type="presParOf" srcId="{862EDB3A-039D-492B-9759-1B558D3848D0}" destId="{C6E40376-1B9C-4DF4-8750-2EB653D19CCC}" srcOrd="2" destOrd="0" presId="urn:microsoft.com/office/officeart/2005/8/layout/vList5"/>
    <dgm:cxn modelId="{A67A94F6-C6F7-4E4B-A8F4-66A6BB9FD00C}" type="presParOf" srcId="{C6E40376-1B9C-4DF4-8750-2EB653D19CCC}" destId="{ACDC88C3-9788-4474-A048-E5E3617C2F5C}" srcOrd="0" destOrd="0" presId="urn:microsoft.com/office/officeart/2005/8/layout/vList5"/>
    <dgm:cxn modelId="{995AB922-ADD1-4C77-9331-32E5F1104C2C}" type="presParOf" srcId="{C6E40376-1B9C-4DF4-8750-2EB653D19CCC}" destId="{E35297F0-8D79-4AB2-A3CE-A80965FC8191}" srcOrd="1" destOrd="0" presId="urn:microsoft.com/office/officeart/2005/8/layout/vList5"/>
    <dgm:cxn modelId="{9EEC3CD0-A749-4F86-B61B-85EDD9F7D133}" type="presParOf" srcId="{862EDB3A-039D-492B-9759-1B558D3848D0}" destId="{464EB7A5-7512-4474-A7C0-C7955C9839F3}" srcOrd="3" destOrd="0" presId="urn:microsoft.com/office/officeart/2005/8/layout/vList5"/>
    <dgm:cxn modelId="{4AB26683-DAA8-440E-917C-8CC4A28CA7AB}" type="presParOf" srcId="{862EDB3A-039D-492B-9759-1B558D3848D0}" destId="{86ADCADC-EF64-45FB-87A6-294F1AB5BDD0}" srcOrd="4" destOrd="0" presId="urn:microsoft.com/office/officeart/2005/8/layout/vList5"/>
    <dgm:cxn modelId="{B2CA5440-4E44-43D2-AD51-076E536F3C9D}" type="presParOf" srcId="{86ADCADC-EF64-45FB-87A6-294F1AB5BDD0}" destId="{F0EA1216-0FED-4DB4-9F49-BAAA8BF4E5FB}" srcOrd="0" destOrd="0" presId="urn:microsoft.com/office/officeart/2005/8/layout/vList5"/>
    <dgm:cxn modelId="{9AB664B7-96C1-4E83-9947-7CA55D133EF6}" type="presParOf" srcId="{86ADCADC-EF64-45FB-87A6-294F1AB5BDD0}" destId="{5560D716-0763-4227-A98E-55710B86DCC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A120BD-502A-490C-A75E-EC4C1D422D0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lt-LT"/>
        </a:p>
      </dgm:t>
    </dgm:pt>
    <dgm:pt modelId="{B841F298-1006-4B81-976F-118C83DFFEDF}">
      <dgm:prSet phldrT="[Tekstas]"/>
      <dgm:spPr>
        <a:solidFill>
          <a:schemeClr val="accent4">
            <a:lumMod val="60000"/>
            <a:lumOff val="40000"/>
          </a:schemeClr>
        </a:solidFill>
      </dgm:spPr>
      <dgm:t>
        <a:bodyPr/>
        <a:lstStyle/>
        <a:p>
          <a:r>
            <a:rPr lang="lt-LT" dirty="0"/>
            <a:t>Investicijos į mokyklas – daugiafunkcius centrus</a:t>
          </a:r>
        </a:p>
      </dgm:t>
    </dgm:pt>
    <dgm:pt modelId="{11692D72-DC66-47A9-87DA-3D35562BAD57}" type="parTrans" cxnId="{DA7CEDAC-9F7E-4A5A-9905-88FB037F2CD6}">
      <dgm:prSet/>
      <dgm:spPr/>
      <dgm:t>
        <a:bodyPr/>
        <a:lstStyle/>
        <a:p>
          <a:endParaRPr lang="lt-LT"/>
        </a:p>
      </dgm:t>
    </dgm:pt>
    <dgm:pt modelId="{39BC43CE-3DB9-47EB-B430-49F42602C1C2}" type="sibTrans" cxnId="{DA7CEDAC-9F7E-4A5A-9905-88FB037F2CD6}">
      <dgm:prSet/>
      <dgm:spPr/>
      <dgm:t>
        <a:bodyPr/>
        <a:lstStyle/>
        <a:p>
          <a:endParaRPr lang="lt-LT"/>
        </a:p>
      </dgm:t>
    </dgm:pt>
    <dgm:pt modelId="{C6DC75A1-3E3C-4A43-8B38-E80DBE5D51F8}">
      <dgm:prSet custT="1"/>
      <dgm:spPr>
        <a:solidFill>
          <a:schemeClr val="accent6">
            <a:lumMod val="20000"/>
            <a:lumOff val="80000"/>
          </a:schemeClr>
        </a:solidFill>
      </dgm:spPr>
      <dgm:t>
        <a:bodyPr/>
        <a:lstStyle/>
        <a:p>
          <a:r>
            <a:rPr lang="lt-LT" sz="1800" dirty="0">
              <a:solidFill>
                <a:schemeClr val="bg2">
                  <a:lumMod val="10000"/>
                </a:schemeClr>
              </a:solidFill>
            </a:rPr>
            <a:t>steigiamų ikimokyklinio ir (ar) priešmokyklinio ugdymo grupių mokyklos  mokomojo korpuso laisvose patalpose įrengimo darbus, turi būti vadovaujamasi Aprašo 26.2.1 papunkčio reikalavimais.</a:t>
          </a:r>
        </a:p>
      </dgm:t>
    </dgm:pt>
    <dgm:pt modelId="{F887FA14-2A9F-4E3A-A09E-482E15ECD84B}" type="parTrans" cxnId="{07C63274-97A4-445E-B69A-5F778126F48E}">
      <dgm:prSet/>
      <dgm:spPr/>
      <dgm:t>
        <a:bodyPr/>
        <a:lstStyle/>
        <a:p>
          <a:endParaRPr lang="lt-LT"/>
        </a:p>
      </dgm:t>
    </dgm:pt>
    <dgm:pt modelId="{DB3802B4-199A-42BE-8E67-59E3F61F2267}" type="sibTrans" cxnId="{07C63274-97A4-445E-B69A-5F778126F48E}">
      <dgm:prSet/>
      <dgm:spPr/>
      <dgm:t>
        <a:bodyPr/>
        <a:lstStyle/>
        <a:p>
          <a:endParaRPr lang="lt-LT"/>
        </a:p>
      </dgm:t>
    </dgm:pt>
    <dgm:pt modelId="{C587135B-9173-4A1F-8FA5-49D269EA2ECB}">
      <dgm:prSet custT="1"/>
      <dgm:spPr>
        <a:solidFill>
          <a:schemeClr val="accent6">
            <a:lumMod val="20000"/>
            <a:lumOff val="80000"/>
          </a:schemeClr>
        </a:solidFill>
      </dgm:spPr>
      <dgm:t>
        <a:bodyPr/>
        <a:lstStyle/>
        <a:p>
          <a:r>
            <a:rPr lang="lt-LT" sz="1800" dirty="0">
              <a:solidFill>
                <a:schemeClr val="bg2">
                  <a:lumMod val="10000"/>
                </a:schemeClr>
              </a:solidFill>
            </a:rPr>
            <a:t>planuojant laisvų patalpų pritaikymo naujoms kito vaikų ir (ar) suaugusių neformaliojo švietimo veikloms statybos darbus, turi būti atsižvelgta į tai, kad patalpos būtų funkcionalios, lengvai pertvarkomos ir pritaikomos skirtingiems mokinių saviraiškos poreikiams tenkinti, kūrybiškumui ugdyti aprūpintos baldais ir priemonėmis naujoms vaikų ir suaugusių neformaliojo švietimo veikloms organizuoti.</a:t>
          </a:r>
        </a:p>
      </dgm:t>
    </dgm:pt>
    <dgm:pt modelId="{AC9F6BFA-8D93-4072-A99F-19D80E010CFF}" type="parTrans" cxnId="{38BAFC42-A907-4906-ABC4-E14DC79874FA}">
      <dgm:prSet/>
      <dgm:spPr/>
      <dgm:t>
        <a:bodyPr/>
        <a:lstStyle/>
        <a:p>
          <a:endParaRPr lang="lt-LT"/>
        </a:p>
      </dgm:t>
    </dgm:pt>
    <dgm:pt modelId="{34F89CEF-4750-4A79-BF74-61309DEA0571}" type="sibTrans" cxnId="{38BAFC42-A907-4906-ABC4-E14DC79874FA}">
      <dgm:prSet/>
      <dgm:spPr/>
      <dgm:t>
        <a:bodyPr/>
        <a:lstStyle/>
        <a:p>
          <a:endParaRPr lang="lt-LT"/>
        </a:p>
      </dgm:t>
    </dgm:pt>
    <dgm:pt modelId="{2459EE61-E04C-4ED0-93A9-0A7E43126110}" type="pres">
      <dgm:prSet presAssocID="{7BA120BD-502A-490C-A75E-EC4C1D422D01}" presName="Name0" presStyleCnt="0">
        <dgm:presLayoutVars>
          <dgm:chPref val="1"/>
          <dgm:dir/>
          <dgm:animOne val="branch"/>
          <dgm:animLvl val="lvl"/>
          <dgm:resizeHandles val="exact"/>
        </dgm:presLayoutVars>
      </dgm:prSet>
      <dgm:spPr/>
    </dgm:pt>
    <dgm:pt modelId="{75F85D82-CD89-4666-A757-9868854CACD9}" type="pres">
      <dgm:prSet presAssocID="{B841F298-1006-4B81-976F-118C83DFFEDF}" presName="root1" presStyleCnt="0"/>
      <dgm:spPr/>
    </dgm:pt>
    <dgm:pt modelId="{174831B1-9687-4116-BD25-F3C0EBD756B4}" type="pres">
      <dgm:prSet presAssocID="{B841F298-1006-4B81-976F-118C83DFFEDF}" presName="LevelOneTextNode" presStyleLbl="node0" presStyleIdx="0" presStyleCnt="1" custLinFactX="-100000" custLinFactNeighborX="-169915" custLinFactNeighborY="1668">
        <dgm:presLayoutVars>
          <dgm:chPref val="3"/>
        </dgm:presLayoutVars>
      </dgm:prSet>
      <dgm:spPr/>
    </dgm:pt>
    <dgm:pt modelId="{D3C9C0DE-80DB-4FB3-BEB0-6FA40C4E26A1}" type="pres">
      <dgm:prSet presAssocID="{B841F298-1006-4B81-976F-118C83DFFEDF}" presName="level2hierChild" presStyleCnt="0"/>
      <dgm:spPr/>
    </dgm:pt>
    <dgm:pt modelId="{5A7E6F8E-E2A0-48A1-8155-229776EE288E}" type="pres">
      <dgm:prSet presAssocID="{F887FA14-2A9F-4E3A-A09E-482E15ECD84B}" presName="conn2-1" presStyleLbl="parChTrans1D2" presStyleIdx="0" presStyleCnt="2"/>
      <dgm:spPr/>
    </dgm:pt>
    <dgm:pt modelId="{77467AF1-A52E-4E64-845C-B9C11E9269C9}" type="pres">
      <dgm:prSet presAssocID="{F887FA14-2A9F-4E3A-A09E-482E15ECD84B}" presName="connTx" presStyleLbl="parChTrans1D2" presStyleIdx="0" presStyleCnt="2"/>
      <dgm:spPr/>
    </dgm:pt>
    <dgm:pt modelId="{2FA6B395-460E-4D6E-BA84-8AD3F0FEE72F}" type="pres">
      <dgm:prSet presAssocID="{C6DC75A1-3E3C-4A43-8B38-E80DBE5D51F8}" presName="root2" presStyleCnt="0"/>
      <dgm:spPr/>
    </dgm:pt>
    <dgm:pt modelId="{4078607B-251D-4ABA-AD78-E2583359A646}" type="pres">
      <dgm:prSet presAssocID="{C6DC75A1-3E3C-4A43-8B38-E80DBE5D51F8}" presName="LevelTwoTextNode" presStyleLbl="node2" presStyleIdx="0" presStyleCnt="2" custScaleX="264841" custScaleY="148432">
        <dgm:presLayoutVars>
          <dgm:chPref val="3"/>
        </dgm:presLayoutVars>
      </dgm:prSet>
      <dgm:spPr/>
    </dgm:pt>
    <dgm:pt modelId="{5949333A-F0CB-4437-A387-3CD341967EFD}" type="pres">
      <dgm:prSet presAssocID="{C6DC75A1-3E3C-4A43-8B38-E80DBE5D51F8}" presName="level3hierChild" presStyleCnt="0"/>
      <dgm:spPr/>
    </dgm:pt>
    <dgm:pt modelId="{FB1FC489-3E5C-4908-8542-CDE61051DF74}" type="pres">
      <dgm:prSet presAssocID="{AC9F6BFA-8D93-4072-A99F-19D80E010CFF}" presName="conn2-1" presStyleLbl="parChTrans1D2" presStyleIdx="1" presStyleCnt="2"/>
      <dgm:spPr/>
    </dgm:pt>
    <dgm:pt modelId="{11170A42-0FED-46A3-AC35-1EDD33EF0D94}" type="pres">
      <dgm:prSet presAssocID="{AC9F6BFA-8D93-4072-A99F-19D80E010CFF}" presName="connTx" presStyleLbl="parChTrans1D2" presStyleIdx="1" presStyleCnt="2"/>
      <dgm:spPr/>
    </dgm:pt>
    <dgm:pt modelId="{D7CE65CA-DDE3-4B07-BD6B-9079772C14E5}" type="pres">
      <dgm:prSet presAssocID="{C587135B-9173-4A1F-8FA5-49D269EA2ECB}" presName="root2" presStyleCnt="0"/>
      <dgm:spPr/>
    </dgm:pt>
    <dgm:pt modelId="{6C1F36D7-165D-426D-B9CB-D8A6D70A4C28}" type="pres">
      <dgm:prSet presAssocID="{C587135B-9173-4A1F-8FA5-49D269EA2ECB}" presName="LevelTwoTextNode" presStyleLbl="node2" presStyleIdx="1" presStyleCnt="2" custScaleX="264841" custScaleY="207229">
        <dgm:presLayoutVars>
          <dgm:chPref val="3"/>
        </dgm:presLayoutVars>
      </dgm:prSet>
      <dgm:spPr/>
    </dgm:pt>
    <dgm:pt modelId="{6F7F9DE6-6F15-42D5-A8A1-CDA0104F2DFC}" type="pres">
      <dgm:prSet presAssocID="{C587135B-9173-4A1F-8FA5-49D269EA2ECB}" presName="level3hierChild" presStyleCnt="0"/>
      <dgm:spPr/>
    </dgm:pt>
  </dgm:ptLst>
  <dgm:cxnLst>
    <dgm:cxn modelId="{964C7339-3991-4E98-8043-44C21274FAB9}" type="presOf" srcId="{C587135B-9173-4A1F-8FA5-49D269EA2ECB}" destId="{6C1F36D7-165D-426D-B9CB-D8A6D70A4C28}" srcOrd="0" destOrd="0" presId="urn:microsoft.com/office/officeart/2008/layout/HorizontalMultiLevelHierarchy"/>
    <dgm:cxn modelId="{D56ADC5E-613A-41C6-8539-D9F03B6589D0}" type="presOf" srcId="{F887FA14-2A9F-4E3A-A09E-482E15ECD84B}" destId="{77467AF1-A52E-4E64-845C-B9C11E9269C9}" srcOrd="1" destOrd="0" presId="urn:microsoft.com/office/officeart/2008/layout/HorizontalMultiLevelHierarchy"/>
    <dgm:cxn modelId="{38BAFC42-A907-4906-ABC4-E14DC79874FA}" srcId="{B841F298-1006-4B81-976F-118C83DFFEDF}" destId="{C587135B-9173-4A1F-8FA5-49D269EA2ECB}" srcOrd="1" destOrd="0" parTransId="{AC9F6BFA-8D93-4072-A99F-19D80E010CFF}" sibTransId="{34F89CEF-4750-4A79-BF74-61309DEA0571}"/>
    <dgm:cxn modelId="{9DBE1246-266C-4797-B76C-25221E6511C0}" type="presOf" srcId="{C6DC75A1-3E3C-4A43-8B38-E80DBE5D51F8}" destId="{4078607B-251D-4ABA-AD78-E2583359A646}" srcOrd="0" destOrd="0" presId="urn:microsoft.com/office/officeart/2008/layout/HorizontalMultiLevelHierarchy"/>
    <dgm:cxn modelId="{71618347-399F-4BB0-8FEB-0C4D7F3C7FE4}" type="presOf" srcId="{F887FA14-2A9F-4E3A-A09E-482E15ECD84B}" destId="{5A7E6F8E-E2A0-48A1-8155-229776EE288E}" srcOrd="0" destOrd="0" presId="urn:microsoft.com/office/officeart/2008/layout/HorizontalMultiLevelHierarchy"/>
    <dgm:cxn modelId="{52542454-7ACA-4CF5-9486-579629F9C776}" type="presOf" srcId="{B841F298-1006-4B81-976F-118C83DFFEDF}" destId="{174831B1-9687-4116-BD25-F3C0EBD756B4}" srcOrd="0" destOrd="0" presId="urn:microsoft.com/office/officeart/2008/layout/HorizontalMultiLevelHierarchy"/>
    <dgm:cxn modelId="{07C63274-97A4-445E-B69A-5F778126F48E}" srcId="{B841F298-1006-4B81-976F-118C83DFFEDF}" destId="{C6DC75A1-3E3C-4A43-8B38-E80DBE5D51F8}" srcOrd="0" destOrd="0" parTransId="{F887FA14-2A9F-4E3A-A09E-482E15ECD84B}" sibTransId="{DB3802B4-199A-42BE-8E67-59E3F61F2267}"/>
    <dgm:cxn modelId="{C764E47D-7C24-4FC9-BAAC-221C920BABA2}" type="presOf" srcId="{AC9F6BFA-8D93-4072-A99F-19D80E010CFF}" destId="{FB1FC489-3E5C-4908-8542-CDE61051DF74}" srcOrd="0" destOrd="0" presId="urn:microsoft.com/office/officeart/2008/layout/HorizontalMultiLevelHierarchy"/>
    <dgm:cxn modelId="{33EF6096-62D7-4782-ACC7-29DEC6196BB9}" type="presOf" srcId="{7BA120BD-502A-490C-A75E-EC4C1D422D01}" destId="{2459EE61-E04C-4ED0-93A9-0A7E43126110}" srcOrd="0" destOrd="0" presId="urn:microsoft.com/office/officeart/2008/layout/HorizontalMultiLevelHierarchy"/>
    <dgm:cxn modelId="{DA7CEDAC-9F7E-4A5A-9905-88FB037F2CD6}" srcId="{7BA120BD-502A-490C-A75E-EC4C1D422D01}" destId="{B841F298-1006-4B81-976F-118C83DFFEDF}" srcOrd="0" destOrd="0" parTransId="{11692D72-DC66-47A9-87DA-3D35562BAD57}" sibTransId="{39BC43CE-3DB9-47EB-B430-49F42602C1C2}"/>
    <dgm:cxn modelId="{43787CBB-D315-483A-B26F-A8BFEB765E33}" type="presOf" srcId="{AC9F6BFA-8D93-4072-A99F-19D80E010CFF}" destId="{11170A42-0FED-46A3-AC35-1EDD33EF0D94}" srcOrd="1" destOrd="0" presId="urn:microsoft.com/office/officeart/2008/layout/HorizontalMultiLevelHierarchy"/>
    <dgm:cxn modelId="{96392F98-F17C-4733-BEE2-01EF1968DAE3}" type="presParOf" srcId="{2459EE61-E04C-4ED0-93A9-0A7E43126110}" destId="{75F85D82-CD89-4666-A757-9868854CACD9}" srcOrd="0" destOrd="0" presId="urn:microsoft.com/office/officeart/2008/layout/HorizontalMultiLevelHierarchy"/>
    <dgm:cxn modelId="{EB9A3D9A-AC70-416C-8B24-B85D1AFC4CC9}" type="presParOf" srcId="{75F85D82-CD89-4666-A757-9868854CACD9}" destId="{174831B1-9687-4116-BD25-F3C0EBD756B4}" srcOrd="0" destOrd="0" presId="urn:microsoft.com/office/officeart/2008/layout/HorizontalMultiLevelHierarchy"/>
    <dgm:cxn modelId="{8F01FC56-BEAC-4DDA-B12F-0658D999C45D}" type="presParOf" srcId="{75F85D82-CD89-4666-A757-9868854CACD9}" destId="{D3C9C0DE-80DB-4FB3-BEB0-6FA40C4E26A1}" srcOrd="1" destOrd="0" presId="urn:microsoft.com/office/officeart/2008/layout/HorizontalMultiLevelHierarchy"/>
    <dgm:cxn modelId="{244BFBE3-0850-42F7-86EE-7089BAB7ACCE}" type="presParOf" srcId="{D3C9C0DE-80DB-4FB3-BEB0-6FA40C4E26A1}" destId="{5A7E6F8E-E2A0-48A1-8155-229776EE288E}" srcOrd="0" destOrd="0" presId="urn:microsoft.com/office/officeart/2008/layout/HorizontalMultiLevelHierarchy"/>
    <dgm:cxn modelId="{A6F0F736-ADF4-42F1-B9AC-108A1707DAA5}" type="presParOf" srcId="{5A7E6F8E-E2A0-48A1-8155-229776EE288E}" destId="{77467AF1-A52E-4E64-845C-B9C11E9269C9}" srcOrd="0" destOrd="0" presId="urn:microsoft.com/office/officeart/2008/layout/HorizontalMultiLevelHierarchy"/>
    <dgm:cxn modelId="{914BBA41-3734-4E0F-8407-8CC24616E4EC}" type="presParOf" srcId="{D3C9C0DE-80DB-4FB3-BEB0-6FA40C4E26A1}" destId="{2FA6B395-460E-4D6E-BA84-8AD3F0FEE72F}" srcOrd="1" destOrd="0" presId="urn:microsoft.com/office/officeart/2008/layout/HorizontalMultiLevelHierarchy"/>
    <dgm:cxn modelId="{07C7A6DC-10FD-4181-B119-57E749FDBC41}" type="presParOf" srcId="{2FA6B395-460E-4D6E-BA84-8AD3F0FEE72F}" destId="{4078607B-251D-4ABA-AD78-E2583359A646}" srcOrd="0" destOrd="0" presId="urn:microsoft.com/office/officeart/2008/layout/HorizontalMultiLevelHierarchy"/>
    <dgm:cxn modelId="{B87B5B06-BE5D-4ADA-B982-BADA2BE547D3}" type="presParOf" srcId="{2FA6B395-460E-4D6E-BA84-8AD3F0FEE72F}" destId="{5949333A-F0CB-4437-A387-3CD341967EFD}" srcOrd="1" destOrd="0" presId="urn:microsoft.com/office/officeart/2008/layout/HorizontalMultiLevelHierarchy"/>
    <dgm:cxn modelId="{65940BE1-2509-4990-8F92-98382B7A9740}" type="presParOf" srcId="{D3C9C0DE-80DB-4FB3-BEB0-6FA40C4E26A1}" destId="{FB1FC489-3E5C-4908-8542-CDE61051DF74}" srcOrd="2" destOrd="0" presId="urn:microsoft.com/office/officeart/2008/layout/HorizontalMultiLevelHierarchy"/>
    <dgm:cxn modelId="{552202B4-8A9D-4CA0-A68E-2080F974BEFD}" type="presParOf" srcId="{FB1FC489-3E5C-4908-8542-CDE61051DF74}" destId="{11170A42-0FED-46A3-AC35-1EDD33EF0D94}" srcOrd="0" destOrd="0" presId="urn:microsoft.com/office/officeart/2008/layout/HorizontalMultiLevelHierarchy"/>
    <dgm:cxn modelId="{3522210C-039D-44A4-AC2A-6745C295416C}" type="presParOf" srcId="{D3C9C0DE-80DB-4FB3-BEB0-6FA40C4E26A1}" destId="{D7CE65CA-DDE3-4B07-BD6B-9079772C14E5}" srcOrd="3" destOrd="0" presId="urn:microsoft.com/office/officeart/2008/layout/HorizontalMultiLevelHierarchy"/>
    <dgm:cxn modelId="{6B389D64-9242-4E06-85A5-F44742115813}" type="presParOf" srcId="{D7CE65CA-DDE3-4B07-BD6B-9079772C14E5}" destId="{6C1F36D7-165D-426D-B9CB-D8A6D70A4C28}" srcOrd="0" destOrd="0" presId="urn:microsoft.com/office/officeart/2008/layout/HorizontalMultiLevelHierarchy"/>
    <dgm:cxn modelId="{C678D9F1-47EA-4D13-9D8D-939F55C1F42C}" type="presParOf" srcId="{D7CE65CA-DDE3-4B07-BD6B-9079772C14E5}" destId="{6F7F9DE6-6F15-42D5-A8A1-CDA0104F2DF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0F751-0AEF-4842-889E-F3613F41EF16}">
      <dsp:nvSpPr>
        <dsp:cNvPr id="0" name=""/>
        <dsp:cNvSpPr/>
      </dsp:nvSpPr>
      <dsp:spPr>
        <a:xfrm>
          <a:off x="4901" y="2975"/>
          <a:ext cx="8534122" cy="4345386"/>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lt-LT" sz="2900" kern="1200"/>
            <a:t>Priemonės 09.1.3-CPVA-R-724 priemonės „Mokyklų tinklo efektyvumo didinimas“ projektų finansavimo sąlygų aprašas patvirtintas 2017 m. balandžio 3 d. Švietimo ir mokslo ministro įsakymu Nr. V-232 „Dėl 2014–2020 metų Europos Sąjungos fondų investicijų veiksmų programos 9 prioriteto „Visuomenės švietimas ir žmogiškųjų išteklių potencialo didinimas“ 09.1.3-CPVA-R-724 priemonės „Mokyklų tinklo efektyvumo didinimas“ projektų finansavimo sąlygų aprašo patvirtinimo“</a:t>
          </a:r>
        </a:p>
      </dsp:txBody>
      <dsp:txXfrm>
        <a:off x="4901" y="2975"/>
        <a:ext cx="8534122" cy="43453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EA0E7-005D-4CE7-9015-CF03F2FC7F17}">
      <dsp:nvSpPr>
        <dsp:cNvPr id="0" name=""/>
        <dsp:cNvSpPr/>
      </dsp:nvSpPr>
      <dsp:spPr>
        <a:xfrm>
          <a:off x="0" y="655231"/>
          <a:ext cx="8543925" cy="599625"/>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lt-LT" sz="2500" kern="1200" dirty="0"/>
            <a:t>Atnaujintos bendrojo ugdymo mokyklos (P.N.722)</a:t>
          </a:r>
        </a:p>
      </dsp:txBody>
      <dsp:txXfrm>
        <a:off x="29271" y="684502"/>
        <a:ext cx="8485383" cy="541083"/>
      </dsp:txXfrm>
    </dsp:sp>
    <dsp:sp modelId="{809B80F6-EEAC-4811-9359-B40CC2BA3947}">
      <dsp:nvSpPr>
        <dsp:cNvPr id="0" name=""/>
        <dsp:cNvSpPr/>
      </dsp:nvSpPr>
      <dsp:spPr>
        <a:xfrm>
          <a:off x="0" y="1254856"/>
          <a:ext cx="854392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2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lt-LT" sz="2000" kern="1200" dirty="0"/>
            <a:t>Ne mažiau kaip 80</a:t>
          </a:r>
        </a:p>
      </dsp:txBody>
      <dsp:txXfrm>
        <a:off x="0" y="1254856"/>
        <a:ext cx="8543925" cy="414000"/>
      </dsp:txXfrm>
    </dsp:sp>
    <dsp:sp modelId="{2562A8ED-D122-489C-99A6-74AD5B6C2275}">
      <dsp:nvSpPr>
        <dsp:cNvPr id="0" name=""/>
        <dsp:cNvSpPr/>
      </dsp:nvSpPr>
      <dsp:spPr>
        <a:xfrm>
          <a:off x="0" y="1668856"/>
          <a:ext cx="8543925" cy="599625"/>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lt-LT" sz="2500" kern="1200" dirty="0"/>
            <a:t>Vaikų priežiūros ar švietimo infrastruktūros pajėgumas (P.B.235)</a:t>
          </a:r>
        </a:p>
      </dsp:txBody>
      <dsp:txXfrm>
        <a:off x="29271" y="1698127"/>
        <a:ext cx="8485383" cy="541083"/>
      </dsp:txXfrm>
    </dsp:sp>
    <dsp:sp modelId="{23DEF302-0A35-4981-9804-7ACF1D485B1C}">
      <dsp:nvSpPr>
        <dsp:cNvPr id="0" name=""/>
        <dsp:cNvSpPr/>
      </dsp:nvSpPr>
      <dsp:spPr>
        <a:xfrm>
          <a:off x="0" y="2268481"/>
          <a:ext cx="854392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2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lt-LT" sz="2000" kern="1200" dirty="0"/>
            <a:t>Minimali reikšmė nenustatoma</a:t>
          </a:r>
        </a:p>
      </dsp:txBody>
      <dsp:txXfrm>
        <a:off x="0" y="2268481"/>
        <a:ext cx="8543925" cy="414000"/>
      </dsp:txXfrm>
    </dsp:sp>
    <dsp:sp modelId="{CEF66F28-8321-492B-B817-24DFB229A298}">
      <dsp:nvSpPr>
        <dsp:cNvPr id="0" name=""/>
        <dsp:cNvSpPr/>
      </dsp:nvSpPr>
      <dsp:spPr>
        <a:xfrm>
          <a:off x="0" y="2682481"/>
          <a:ext cx="8543925" cy="599625"/>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lt-LT" sz="2500" kern="1200" dirty="0"/>
            <a:t>Naujos ikimokyklinio ir priešmokyklinio ugdymo vietos (P.S.380)</a:t>
          </a:r>
        </a:p>
      </dsp:txBody>
      <dsp:txXfrm>
        <a:off x="29271" y="2711752"/>
        <a:ext cx="8485383" cy="541083"/>
      </dsp:txXfrm>
    </dsp:sp>
    <dsp:sp modelId="{73C0A2B9-D965-449D-A007-203FD924D3B0}">
      <dsp:nvSpPr>
        <dsp:cNvPr id="0" name=""/>
        <dsp:cNvSpPr/>
      </dsp:nvSpPr>
      <dsp:spPr>
        <a:xfrm>
          <a:off x="0" y="3282106"/>
          <a:ext cx="854392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2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lt-LT" sz="2000" kern="1200" dirty="0"/>
            <a:t>Ne mažiau kaip 10 vienam projektui (</a:t>
          </a:r>
          <a:r>
            <a:rPr lang="en-US" sz="2000" kern="1200" dirty="0" err="1"/>
            <a:t>rodiklis</a:t>
          </a:r>
          <a:r>
            <a:rPr lang="en-US" sz="2000" kern="1200" dirty="0"/>
            <a:t> </a:t>
          </a:r>
          <a:r>
            <a:rPr lang="lt-LT" sz="2000" kern="1200" dirty="0"/>
            <a:t>NEPRIVALOMAS</a:t>
          </a:r>
          <a:r>
            <a:rPr lang="en-US" sz="2000" kern="1200" dirty="0"/>
            <a:t>!!!)</a:t>
          </a:r>
          <a:endParaRPr lang="lt-LT" sz="2000" kern="1200" dirty="0"/>
        </a:p>
      </dsp:txBody>
      <dsp:txXfrm>
        <a:off x="0" y="3282106"/>
        <a:ext cx="8543925" cy="414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BCD9-AC21-48E6-ADEC-014B88A2765E}">
      <dsp:nvSpPr>
        <dsp:cNvPr id="0" name=""/>
        <dsp:cNvSpPr/>
      </dsp:nvSpPr>
      <dsp:spPr>
        <a:xfrm rot="5400000">
          <a:off x="-236795" y="238852"/>
          <a:ext cx="1578634" cy="1105044"/>
        </a:xfrm>
        <a:prstGeom prst="chevron">
          <a:avLst/>
        </a:prstGeom>
        <a:solidFill>
          <a:schemeClr val="accent4">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lt-LT" sz="1900" kern="1200" dirty="0"/>
            <a:t>B</a:t>
          </a:r>
          <a:r>
            <a:rPr lang="en-US" sz="1900" kern="1200" dirty="0" err="1"/>
            <a:t>ir</a:t>
          </a:r>
          <a:r>
            <a:rPr lang="lt-LT" sz="1900" kern="1200" dirty="0" err="1"/>
            <a:t>želis</a:t>
          </a:r>
          <a:endParaRPr lang="lt-LT" sz="1900" kern="1200" dirty="0"/>
        </a:p>
      </dsp:txBody>
      <dsp:txXfrm rot="-5400000">
        <a:off x="0" y="554579"/>
        <a:ext cx="1105044" cy="473590"/>
      </dsp:txXfrm>
    </dsp:sp>
    <dsp:sp modelId="{C0DEE634-E817-4A2D-9286-1530E9052890}">
      <dsp:nvSpPr>
        <dsp:cNvPr id="0" name=""/>
        <dsp:cNvSpPr/>
      </dsp:nvSpPr>
      <dsp:spPr>
        <a:xfrm rot="5400000">
          <a:off x="4311428" y="-3204326"/>
          <a:ext cx="1026112" cy="74388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lt-LT" sz="3100" kern="1200" dirty="0"/>
            <a:t>Regionų projektų sąrašų sudarymas, kai nereikalingas rengti investicijų projektas.</a:t>
          </a:r>
        </a:p>
      </dsp:txBody>
      <dsp:txXfrm rot="-5400000">
        <a:off x="1105045" y="52148"/>
        <a:ext cx="7388789" cy="925930"/>
      </dsp:txXfrm>
    </dsp:sp>
    <dsp:sp modelId="{6B0D8F59-5C19-4BA9-8405-9D9EC79EFECE}">
      <dsp:nvSpPr>
        <dsp:cNvPr id="0" name=""/>
        <dsp:cNvSpPr/>
      </dsp:nvSpPr>
      <dsp:spPr>
        <a:xfrm rot="5400000">
          <a:off x="-236795" y="1623146"/>
          <a:ext cx="1578634" cy="1105044"/>
        </a:xfrm>
        <a:prstGeom prst="chevron">
          <a:avLst/>
        </a:prstGeom>
        <a:solidFill>
          <a:schemeClr val="accent6">
            <a:lumMod val="75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lt-LT" sz="1900" kern="1200" dirty="0"/>
            <a:t>Liepa</a:t>
          </a:r>
        </a:p>
      </dsp:txBody>
      <dsp:txXfrm rot="-5400000">
        <a:off x="0" y="1938873"/>
        <a:ext cx="1105044" cy="473590"/>
      </dsp:txXfrm>
    </dsp:sp>
    <dsp:sp modelId="{3A632FB4-27E0-450D-B285-BA174FD4E34F}">
      <dsp:nvSpPr>
        <dsp:cNvPr id="0" name=""/>
        <dsp:cNvSpPr/>
      </dsp:nvSpPr>
      <dsp:spPr>
        <a:xfrm rot="5400000">
          <a:off x="4311428" y="-1820032"/>
          <a:ext cx="1026112" cy="74388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lt-LT" sz="3100" kern="1200" dirty="0"/>
            <a:t>Regionų projektų sąrašų sudarymas, kai reikalingas rengti investicijų projektas.</a:t>
          </a:r>
        </a:p>
      </dsp:txBody>
      <dsp:txXfrm rot="-5400000">
        <a:off x="1105045" y="1436442"/>
        <a:ext cx="7388789" cy="925930"/>
      </dsp:txXfrm>
    </dsp:sp>
    <dsp:sp modelId="{270EA5C5-B830-403B-BCEC-77D31D495BED}">
      <dsp:nvSpPr>
        <dsp:cNvPr id="0" name=""/>
        <dsp:cNvSpPr/>
      </dsp:nvSpPr>
      <dsp:spPr>
        <a:xfrm rot="5400000">
          <a:off x="-236795" y="3007440"/>
          <a:ext cx="1578634" cy="1105044"/>
        </a:xfrm>
        <a:prstGeom prst="chevron">
          <a:avLst/>
        </a:prstGeom>
        <a:solidFill>
          <a:schemeClr val="accent6">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lt-LT" sz="1900" kern="1200" dirty="0"/>
            <a:t>Rugsėjo 15</a:t>
          </a:r>
        </a:p>
      </dsp:txBody>
      <dsp:txXfrm rot="-5400000">
        <a:off x="0" y="3323167"/>
        <a:ext cx="1105044" cy="473590"/>
      </dsp:txXfrm>
    </dsp:sp>
    <dsp:sp modelId="{763CD6E9-D6A7-4EE0-B9D0-FAE40C5090FC}">
      <dsp:nvSpPr>
        <dsp:cNvPr id="0" name=""/>
        <dsp:cNvSpPr/>
      </dsp:nvSpPr>
      <dsp:spPr>
        <a:xfrm rot="5400000">
          <a:off x="4311428" y="-435738"/>
          <a:ext cx="1026112" cy="74388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lt-LT" sz="3100" kern="1200" dirty="0"/>
            <a:t>Paraiškos pateikimo CPVA paskutinė diena.</a:t>
          </a:r>
        </a:p>
      </dsp:txBody>
      <dsp:txXfrm rot="-5400000">
        <a:off x="1105045" y="2820736"/>
        <a:ext cx="7388789" cy="925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57897-B565-41D6-87B8-ADDBA120D8C2}">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84A850-407D-4492-A24D-0F8D5183F8A9}">
      <dsp:nvSpPr>
        <dsp:cNvPr id="0" name=""/>
        <dsp:cNvSpPr/>
      </dsp:nvSpPr>
      <dsp:spPr>
        <a:xfrm>
          <a:off x="604289" y="435133"/>
          <a:ext cx="7879910" cy="870267"/>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lt-LT" sz="2300" kern="1200" dirty="0"/>
            <a:t>Galimi pareiškėjai – savivaldybių administracijos</a:t>
          </a:r>
        </a:p>
      </dsp:txBody>
      <dsp:txXfrm>
        <a:off x="604289" y="435133"/>
        <a:ext cx="7879910" cy="870267"/>
      </dsp:txXfrm>
    </dsp:sp>
    <dsp:sp modelId="{6F1D8261-A82C-4AF7-925A-6E8E9EEE94DB}">
      <dsp:nvSpPr>
        <dsp:cNvPr id="0" name=""/>
        <dsp:cNvSpPr/>
      </dsp:nvSpPr>
      <dsp:spPr>
        <a:xfrm>
          <a:off x="60372" y="326350"/>
          <a:ext cx="1087834" cy="1087834"/>
        </a:xfrm>
        <a:prstGeom prst="ellipse">
          <a:avLst/>
        </a:prstGeom>
        <a:solidFill>
          <a:schemeClr val="accent5">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FAD5B5-B040-46CA-A35D-F047BC49ED2A}">
      <dsp:nvSpPr>
        <dsp:cNvPr id="0" name=""/>
        <dsp:cNvSpPr/>
      </dsp:nvSpPr>
      <dsp:spPr>
        <a:xfrm>
          <a:off x="920631" y="1740535"/>
          <a:ext cx="7563568" cy="870267"/>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lt-LT" sz="2300" kern="1200" dirty="0"/>
            <a:t>Galimi partneriai - juridiniai asmenys, veikiantys švietimo srityje, kurie vykdo bendrojo ugdymo programas  </a:t>
          </a:r>
        </a:p>
      </dsp:txBody>
      <dsp:txXfrm>
        <a:off x="920631" y="1740535"/>
        <a:ext cx="7563568" cy="870267"/>
      </dsp:txXfrm>
    </dsp:sp>
    <dsp:sp modelId="{F301BFAA-B514-46A8-9DA0-B690355A62A9}">
      <dsp:nvSpPr>
        <dsp:cNvPr id="0" name=""/>
        <dsp:cNvSpPr/>
      </dsp:nvSpPr>
      <dsp:spPr>
        <a:xfrm>
          <a:off x="376714" y="1631751"/>
          <a:ext cx="1087834" cy="1087834"/>
        </a:xfrm>
        <a:prstGeom prst="ellipse">
          <a:avLst/>
        </a:prstGeom>
        <a:solidFill>
          <a:schemeClr val="accent5">
            <a:lumMod val="40000"/>
            <a:lumOff val="6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C9D339-C5CE-4F5C-BEDE-947B790B54AE}">
      <dsp:nvSpPr>
        <dsp:cNvPr id="0" name=""/>
        <dsp:cNvSpPr/>
      </dsp:nvSpPr>
      <dsp:spPr>
        <a:xfrm>
          <a:off x="604289" y="3045936"/>
          <a:ext cx="7879910" cy="870267"/>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58420" rIns="58420" bIns="58420" numCol="1" spcCol="1270" anchor="ctr" anchorCtr="0">
          <a:noAutofit/>
        </a:bodyPr>
        <a:lstStyle/>
        <a:p>
          <a:pPr marL="0" lvl="0" indent="0" algn="l" defTabSz="1022350">
            <a:lnSpc>
              <a:spcPct val="90000"/>
            </a:lnSpc>
            <a:spcBef>
              <a:spcPct val="0"/>
            </a:spcBef>
            <a:spcAft>
              <a:spcPct val="35000"/>
            </a:spcAft>
            <a:buNone/>
          </a:pPr>
          <a:r>
            <a:rPr lang="lt-LT" sz="2300" kern="1200" dirty="0"/>
            <a:t>Numatoma skirti ES lėšų suma – 28 770 750 Eur.</a:t>
          </a:r>
        </a:p>
      </dsp:txBody>
      <dsp:txXfrm>
        <a:off x="604289" y="3045936"/>
        <a:ext cx="7879910" cy="870267"/>
      </dsp:txXfrm>
    </dsp:sp>
    <dsp:sp modelId="{55B013C1-2405-4355-BD29-28542045BF30}">
      <dsp:nvSpPr>
        <dsp:cNvPr id="0" name=""/>
        <dsp:cNvSpPr/>
      </dsp:nvSpPr>
      <dsp:spPr>
        <a:xfrm>
          <a:off x="60372" y="2937153"/>
          <a:ext cx="1087834" cy="1087834"/>
        </a:xfrm>
        <a:prstGeom prst="ellipse">
          <a:avLst/>
        </a:prstGeom>
        <a:solidFill>
          <a:schemeClr val="accent5">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10D1C-6589-43C5-B447-930F275DDD6A}">
      <dsp:nvSpPr>
        <dsp:cNvPr id="0" name=""/>
        <dsp:cNvSpPr/>
      </dsp:nvSpPr>
      <dsp:spPr>
        <a:xfrm>
          <a:off x="0" y="430613"/>
          <a:ext cx="8543925" cy="3770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3104" tIns="395732" rIns="663104" bIns="135128" numCol="1" spcCol="1270" anchor="t" anchorCtr="0">
          <a:noAutofit/>
        </a:bodyPr>
        <a:lstStyle/>
        <a:p>
          <a:pPr marL="171450" lvl="1" indent="-171450" algn="l" defTabSz="844550">
            <a:lnSpc>
              <a:spcPct val="90000"/>
            </a:lnSpc>
            <a:spcBef>
              <a:spcPct val="0"/>
            </a:spcBef>
            <a:spcAft>
              <a:spcPct val="15000"/>
            </a:spcAft>
            <a:buChar char="•"/>
          </a:pPr>
          <a:r>
            <a:rPr lang="lt-LT" sz="1900" kern="1200"/>
            <a:t>suprantama kaip nevaržanti, atvira, komfortiška, estetiška, funkcionali, esant poreikiui lengvai pertvarkoma edukacinė erdvė (klasė, specializuotas dalyko kabinetas, studija, laboratorija, dirbtuvės, sporto salė, ugdymo(si) procesui pritaikyti skaitykla, aktų salė, fojė, koridorius, valgykla, mokinių poilsiui skirtos erdvės), aprūpinta daiktais, medžiagomis ir įranga (funkcionaliais ir originaliais baldais, programose apibrėžtam ugdymo turiniui įgyvendinti reikalingomis darbo, kūrybos, vaizdinėmis priemonėmis), kurių pagalba užtikrinamas kokybiškas ugdymas, galimybė mokiniams dirbti grupėmis ar individualiai, vykdyti projektinę ir praktinę veiklą, ir kurioje pagal poreikį sukurta informacinių komunikacinių technologijų infrastruktūra.</a:t>
          </a:r>
        </a:p>
        <a:p>
          <a:pPr marL="171450" lvl="1" indent="-171450" algn="l" defTabSz="844550">
            <a:lnSpc>
              <a:spcPct val="90000"/>
            </a:lnSpc>
            <a:spcBef>
              <a:spcPct val="0"/>
            </a:spcBef>
            <a:spcAft>
              <a:spcPct val="15000"/>
            </a:spcAft>
            <a:buChar char="•"/>
          </a:pPr>
          <a:endParaRPr lang="lt-LT" sz="1900" kern="1200"/>
        </a:p>
      </dsp:txBody>
      <dsp:txXfrm>
        <a:off x="0" y="430613"/>
        <a:ext cx="8543925" cy="3770550"/>
      </dsp:txXfrm>
    </dsp:sp>
    <dsp:sp modelId="{45E2B79D-AB9F-4D76-B68B-420191E183F8}">
      <dsp:nvSpPr>
        <dsp:cNvPr id="0" name=""/>
        <dsp:cNvSpPr/>
      </dsp:nvSpPr>
      <dsp:spPr>
        <a:xfrm>
          <a:off x="427196" y="150173"/>
          <a:ext cx="5980747" cy="560880"/>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marL="0" lvl="0" indent="0" algn="l" defTabSz="844550">
            <a:lnSpc>
              <a:spcPct val="90000"/>
            </a:lnSpc>
            <a:spcBef>
              <a:spcPct val="0"/>
            </a:spcBef>
            <a:spcAft>
              <a:spcPct val="35000"/>
            </a:spcAft>
            <a:buNone/>
          </a:pPr>
          <a:r>
            <a:rPr lang="lt-LT" sz="1900" kern="1200" dirty="0"/>
            <a:t>Moderni kūrybiškumą skatinanti edukacinė erdvė </a:t>
          </a:r>
        </a:p>
      </dsp:txBody>
      <dsp:txXfrm>
        <a:off x="454576" y="177553"/>
        <a:ext cx="5925987"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59BF8-3DA3-4C62-97DC-2B9199D48AB8}">
      <dsp:nvSpPr>
        <dsp:cNvPr id="0" name=""/>
        <dsp:cNvSpPr/>
      </dsp:nvSpPr>
      <dsp:spPr>
        <a:xfrm>
          <a:off x="0" y="332919"/>
          <a:ext cx="8543925" cy="148837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3104" tIns="437388" rIns="663104" bIns="149352" numCol="1" spcCol="1270" anchor="t" anchorCtr="0">
          <a:noAutofit/>
        </a:bodyPr>
        <a:lstStyle/>
        <a:p>
          <a:pPr marL="228600" lvl="1" indent="-228600" algn="l" defTabSz="933450">
            <a:lnSpc>
              <a:spcPct val="90000"/>
            </a:lnSpc>
            <a:spcBef>
              <a:spcPct val="0"/>
            </a:spcBef>
            <a:spcAft>
              <a:spcPct val="15000"/>
            </a:spcAft>
            <a:buChar char="•"/>
          </a:pPr>
          <a:r>
            <a:rPr lang="lt-LT" sz="2100" kern="1200" dirty="0"/>
            <a:t>mokyklos mokomajame korpuse esantys klasių kambariai, nereikalingi mokiniams mokyti pagal pradinio, pagrindinio ar vidurinio ugdymo programas.</a:t>
          </a:r>
        </a:p>
      </dsp:txBody>
      <dsp:txXfrm>
        <a:off x="0" y="332919"/>
        <a:ext cx="8543925" cy="1488374"/>
      </dsp:txXfrm>
    </dsp:sp>
    <dsp:sp modelId="{E9905B74-C79C-41A7-BB0C-312777549830}">
      <dsp:nvSpPr>
        <dsp:cNvPr id="0" name=""/>
        <dsp:cNvSpPr/>
      </dsp:nvSpPr>
      <dsp:spPr>
        <a:xfrm>
          <a:off x="427196" y="22959"/>
          <a:ext cx="5980747" cy="619920"/>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marL="0" lvl="0" indent="0" algn="l" defTabSz="933450">
            <a:lnSpc>
              <a:spcPct val="90000"/>
            </a:lnSpc>
            <a:spcBef>
              <a:spcPct val="0"/>
            </a:spcBef>
            <a:spcAft>
              <a:spcPct val="35000"/>
            </a:spcAft>
            <a:buNone/>
          </a:pPr>
          <a:r>
            <a:rPr lang="lt-LT" sz="2100" kern="1200" dirty="0"/>
            <a:t>Laisvos patalpos</a:t>
          </a:r>
        </a:p>
      </dsp:txBody>
      <dsp:txXfrm>
        <a:off x="457458" y="53221"/>
        <a:ext cx="5920223" cy="559396"/>
      </dsp:txXfrm>
    </dsp:sp>
    <dsp:sp modelId="{F346334F-3BE4-4617-9D7D-196A05168DAA}">
      <dsp:nvSpPr>
        <dsp:cNvPr id="0" name=""/>
        <dsp:cNvSpPr/>
      </dsp:nvSpPr>
      <dsp:spPr>
        <a:xfrm>
          <a:off x="0" y="2244653"/>
          <a:ext cx="8543925" cy="20837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3104" tIns="437388" rIns="663104" bIns="149352" numCol="1" spcCol="1270" anchor="t" anchorCtr="0">
          <a:noAutofit/>
        </a:bodyPr>
        <a:lstStyle/>
        <a:p>
          <a:pPr marL="228600" lvl="1" indent="-228600" algn="l" defTabSz="933450">
            <a:lnSpc>
              <a:spcPct val="90000"/>
            </a:lnSpc>
            <a:spcBef>
              <a:spcPct val="0"/>
            </a:spcBef>
            <a:spcAft>
              <a:spcPct val="15000"/>
            </a:spcAft>
            <a:buChar char="•"/>
          </a:pPr>
          <a:r>
            <a:rPr lang="lt-LT" sz="2100" kern="1200"/>
            <a:t>miesto, rajono centro  mokyklomis laikomos  mokyklos esančios savivaldybių centruose, išskyrus atvejį, jeigu mokykla, vykdanti vidurinio ugdymo programą,  yra vienintelė savivaldybės centre. Savivaldybės centre esanti vienintelė mokykla vykdanti vidurinio ugdymo programą ir  kitos mokyklos laikomos kaimo mokyklomis. </a:t>
          </a:r>
        </a:p>
      </dsp:txBody>
      <dsp:txXfrm>
        <a:off x="0" y="2244653"/>
        <a:ext cx="8543925" cy="2083725"/>
      </dsp:txXfrm>
    </dsp:sp>
    <dsp:sp modelId="{053E97CB-DA02-4106-9B03-5EC1DEB05034}">
      <dsp:nvSpPr>
        <dsp:cNvPr id="0" name=""/>
        <dsp:cNvSpPr/>
      </dsp:nvSpPr>
      <dsp:spPr>
        <a:xfrm>
          <a:off x="427196" y="1934694"/>
          <a:ext cx="5980747" cy="619920"/>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058" tIns="0" rIns="226058" bIns="0" numCol="1" spcCol="1270" anchor="ctr" anchorCtr="0">
          <a:noAutofit/>
        </a:bodyPr>
        <a:lstStyle/>
        <a:p>
          <a:pPr marL="0" lvl="0" indent="0" algn="l" defTabSz="933450">
            <a:lnSpc>
              <a:spcPct val="90000"/>
            </a:lnSpc>
            <a:spcBef>
              <a:spcPct val="0"/>
            </a:spcBef>
            <a:spcAft>
              <a:spcPct val="35000"/>
            </a:spcAft>
            <a:buNone/>
          </a:pPr>
          <a:r>
            <a:rPr lang="lt-LT" sz="2100" kern="1200"/>
            <a:t>Miesto, rajono centro mokyklos </a:t>
          </a:r>
        </a:p>
      </dsp:txBody>
      <dsp:txXfrm>
        <a:off x="457458" y="1964956"/>
        <a:ext cx="5920223"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6C341-56AB-4E4D-9121-72A40FF82F09}">
      <dsp:nvSpPr>
        <dsp:cNvPr id="0" name=""/>
        <dsp:cNvSpPr/>
      </dsp:nvSpPr>
      <dsp:spPr>
        <a:xfrm>
          <a:off x="0" y="27031"/>
          <a:ext cx="8543925" cy="2174383"/>
        </a:xfrm>
        <a:prstGeom prst="rect">
          <a:avLst/>
        </a:prstGeom>
        <a:solidFill>
          <a:schemeClr val="accent4">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lt-LT" sz="2000" kern="1200" dirty="0"/>
            <a:t>Savivaldybių iniciatyvų rėmimas tobulinant pradinio, pagrindinio, vidurinių ir progimnazijų, gimnazijų tipo mokyklų tinklą ir gerinant ugdymo kokybę per pastatų, ugdymo priemonių ir aplinkos modernizavimą skiriant didelį dėmesį kūrybiškumą skatinančiai ugdymo(</a:t>
          </a:r>
          <a:r>
            <a:rPr lang="lt-LT" sz="2000" kern="1200" dirty="0" err="1"/>
            <a:t>si</a:t>
          </a:r>
          <a:r>
            <a:rPr lang="lt-LT" sz="2000" kern="1200" dirty="0"/>
            <a:t>) aplinkai, užtikrinant vaikų saugumą ir pritaikant nenaudojamas švietimo įstaigų patalpas kitoms švietimo reikmėms. Investicijos galimos tik į savivaldybės bendrojo ugdymo mokyklas, išskyrus jų skyrius, filialus:</a:t>
          </a:r>
        </a:p>
      </dsp:txBody>
      <dsp:txXfrm>
        <a:off x="0" y="27031"/>
        <a:ext cx="8543925" cy="2174383"/>
      </dsp:txXfrm>
    </dsp:sp>
    <dsp:sp modelId="{ED3B0D32-F2D8-4C35-A0F6-892A37E2DC35}">
      <dsp:nvSpPr>
        <dsp:cNvPr id="0" name=""/>
        <dsp:cNvSpPr/>
      </dsp:nvSpPr>
      <dsp:spPr>
        <a:xfrm>
          <a:off x="0" y="2201414"/>
          <a:ext cx="8543925" cy="2635199"/>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lt-LT" sz="2000" kern="1200" dirty="0"/>
            <a:t>Investicijos į bendrojo ugdymo mokyklos mokomojo korpuso modernių kūrybiškumą skatinančių edukacinių erdvių kūrimą vidaus patalpose;</a:t>
          </a:r>
        </a:p>
        <a:p>
          <a:pPr marL="228600" lvl="1" indent="-228600" algn="l" defTabSz="889000">
            <a:lnSpc>
              <a:spcPct val="90000"/>
            </a:lnSpc>
            <a:spcBef>
              <a:spcPct val="0"/>
            </a:spcBef>
            <a:spcAft>
              <a:spcPct val="15000"/>
            </a:spcAft>
            <a:buChar char="•"/>
          </a:pPr>
          <a:r>
            <a:rPr lang="lt-LT" sz="2000" kern="1200" dirty="0"/>
            <a:t>Investicijos į bendrojo ugdymo mokyklos mokomojo korpuso laisvų patalpų, pritaikymą pagal Aprašo 26.2 papunktyje išvardintus reikalavimus;</a:t>
          </a:r>
        </a:p>
        <a:p>
          <a:pPr marL="228600" lvl="1" indent="-228600" algn="l" defTabSz="889000">
            <a:lnSpc>
              <a:spcPct val="90000"/>
            </a:lnSpc>
            <a:spcBef>
              <a:spcPct val="0"/>
            </a:spcBef>
            <a:spcAft>
              <a:spcPct val="15000"/>
            </a:spcAft>
            <a:buChar char="•"/>
          </a:pPr>
          <a:r>
            <a:rPr lang="lt-LT" sz="2000" kern="1200" dirty="0"/>
            <a:t>Investicijos į bendrojo ugdymo mokyklos, kurios paskirtį planuojama pakeisti į mokyklą-daugiafunkcį centrą arba mokyklos-daugiafunkcio centro mokomojo korpuso laisvų patalpų pritaikymą pagal Aprašo 26.3 papunktyje išvardintus reikalavimus.</a:t>
          </a:r>
        </a:p>
      </dsp:txBody>
      <dsp:txXfrm>
        <a:off x="0" y="2201414"/>
        <a:ext cx="8543925" cy="2635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6C0F5-B58C-4343-8D94-26889400095D}">
      <dsp:nvSpPr>
        <dsp:cNvPr id="0" name=""/>
        <dsp:cNvSpPr/>
      </dsp:nvSpPr>
      <dsp:spPr>
        <a:xfrm rot="5400000">
          <a:off x="5507883" y="-2460948"/>
          <a:ext cx="660186" cy="6505879"/>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t>1 priedo 3.1 „modernizuoti bendrojo ugdymo mokyklų pastatus ir mokymosi aplinką” ar 3.2 „pritaikyti laisvas bendrojo ugdymo mokyklų patalpas kitoms švietimo reikmėms” papunkčiuose nurodytas priemones;</a:t>
          </a:r>
        </a:p>
      </dsp:txBody>
      <dsp:txXfrm rot="-5400000">
        <a:off x="2585037" y="494126"/>
        <a:ext cx="6473651" cy="595730"/>
      </dsp:txXfrm>
    </dsp:sp>
    <dsp:sp modelId="{41E407FA-8D26-4A19-90EE-09AF1EC689AC}">
      <dsp:nvSpPr>
        <dsp:cNvPr id="0" name=""/>
        <dsp:cNvSpPr/>
      </dsp:nvSpPr>
      <dsp:spPr>
        <a:xfrm>
          <a:off x="241379" y="2482"/>
          <a:ext cx="2343657" cy="1579018"/>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lt-LT" sz="1400" kern="1200" dirty="0"/>
            <a:t>Atitiktis Bendrojo ugdymo mokyklų, vykdančių pradinio ir pagrindinio ugdymo programas, stiprinimo ir </a:t>
          </a:r>
          <a:r>
            <a:rPr lang="lt-LT" sz="1400" kern="1200" dirty="0" err="1"/>
            <a:t>inkliuzinio</a:t>
          </a:r>
          <a:r>
            <a:rPr lang="lt-LT" sz="1400" kern="1200" dirty="0"/>
            <a:t> ugdymo plėtros 2014–2016 metų veiksmų plano nuostatas</a:t>
          </a:r>
        </a:p>
      </dsp:txBody>
      <dsp:txXfrm>
        <a:off x="318460" y="79563"/>
        <a:ext cx="2189495" cy="1424856"/>
      </dsp:txXfrm>
    </dsp:sp>
    <dsp:sp modelId="{D9716530-8488-4FBC-A7E3-A0A5614CF1D6}">
      <dsp:nvSpPr>
        <dsp:cNvPr id="0" name=""/>
        <dsp:cNvSpPr/>
      </dsp:nvSpPr>
      <dsp:spPr>
        <a:xfrm rot="5400000">
          <a:off x="5513354" y="-1220740"/>
          <a:ext cx="660186" cy="6512239"/>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t>1 priedo 3.1 „modernizuoti bendrojo ugdymo mokyklų pastatus ir mokymosi aplinką” ar 3.2 „pritaikyti laisvas bendrojo ugdymo mokyklų patalpas kitoms švietimo reikmėms” papunkčiuose nurodytas priemones;</a:t>
          </a:r>
        </a:p>
      </dsp:txBody>
      <dsp:txXfrm rot="-5400000">
        <a:off x="2587328" y="1737514"/>
        <a:ext cx="6480011" cy="595730"/>
      </dsp:txXfrm>
    </dsp:sp>
    <dsp:sp modelId="{CF69B679-0FA9-47B9-9FBB-A67E72C8F974}">
      <dsp:nvSpPr>
        <dsp:cNvPr id="0" name=""/>
        <dsp:cNvSpPr/>
      </dsp:nvSpPr>
      <dsp:spPr>
        <a:xfrm>
          <a:off x="241379" y="1622761"/>
          <a:ext cx="2345948" cy="825233"/>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lt-LT" sz="1400" kern="1200" dirty="0"/>
            <a:t>Atitiktis regiono plėtros planą</a:t>
          </a:r>
        </a:p>
      </dsp:txBody>
      <dsp:txXfrm>
        <a:off x="281664" y="1663046"/>
        <a:ext cx="2265378" cy="744663"/>
      </dsp:txXfrm>
    </dsp:sp>
    <dsp:sp modelId="{A7DB5737-1351-497D-84DB-25FCE345DBEB}">
      <dsp:nvSpPr>
        <dsp:cNvPr id="0" name=""/>
        <dsp:cNvSpPr/>
      </dsp:nvSpPr>
      <dsp:spPr>
        <a:xfrm rot="5400000">
          <a:off x="4830165" y="244128"/>
          <a:ext cx="2015622" cy="6505879"/>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t>ar mokyklos, kurioje numatomos investicijos pagal 1 kryptį, per artimiausius tris metus nenumatyta likviduoti, reorganizuoti, pakeisti jos tipą;</a:t>
          </a:r>
        </a:p>
        <a:p>
          <a:pPr marL="114300" lvl="1" indent="-114300" algn="l" defTabSz="622300">
            <a:lnSpc>
              <a:spcPct val="90000"/>
            </a:lnSpc>
            <a:spcBef>
              <a:spcPct val="0"/>
            </a:spcBef>
            <a:spcAft>
              <a:spcPct val="15000"/>
            </a:spcAft>
            <a:buChar char="•"/>
          </a:pPr>
          <a:r>
            <a:rPr lang="lt-LT" sz="1400" kern="1200" dirty="0"/>
            <a:t>ar mokykloje, kurioje numatomos investicijos pagal 2 kryptį, numatyta įsteigti ikimokyklinio ugdymo ir (ar) priešmokyklinio ugdymo grupes, ir (ar) specialiąsias klases; </a:t>
          </a:r>
        </a:p>
        <a:p>
          <a:pPr marL="114300" lvl="1" indent="-114300" algn="l" defTabSz="622300">
            <a:lnSpc>
              <a:spcPct val="90000"/>
            </a:lnSpc>
            <a:spcBef>
              <a:spcPct val="0"/>
            </a:spcBef>
            <a:spcAft>
              <a:spcPct val="15000"/>
            </a:spcAft>
            <a:buChar char="•"/>
          </a:pPr>
          <a:r>
            <a:rPr lang="lt-LT" sz="1400" kern="1200" dirty="0"/>
            <a:t>ar mokyklos, kurioje numatomos investicijos pagal 3 kryptį, per artimiausius tris metus numatyta pakeisti į mokyklos – daugiafunkcio centro paskirtį arba mokyklos nuostatuose įteisinta pagrindinė paskirtis – mokykla – daugiafunkcis centras ir įteisintos veiklų rūšys, kurioms vykdyti projekte planuojama investuoti;</a:t>
          </a:r>
        </a:p>
      </dsp:txBody>
      <dsp:txXfrm rot="-5400000">
        <a:off x="2585037" y="2587652"/>
        <a:ext cx="6407484" cy="1818832"/>
      </dsp:txXfrm>
    </dsp:sp>
    <dsp:sp modelId="{C7CB2A1F-61CE-49E4-A9E0-EA54E1F4F1A6}">
      <dsp:nvSpPr>
        <dsp:cNvPr id="0" name=""/>
        <dsp:cNvSpPr/>
      </dsp:nvSpPr>
      <dsp:spPr>
        <a:xfrm>
          <a:off x="241379" y="3084451"/>
          <a:ext cx="2343657" cy="825233"/>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lt-LT" sz="1400" kern="1200" dirty="0"/>
            <a:t>Atitiktis savivaldybės mokyklų tinklo pertvarkos bendrąjį planą</a:t>
          </a:r>
        </a:p>
      </dsp:txBody>
      <dsp:txXfrm>
        <a:off x="281664" y="3124736"/>
        <a:ext cx="2263087" cy="744663"/>
      </dsp:txXfrm>
    </dsp:sp>
    <dsp:sp modelId="{26389045-F291-45A8-9EF6-2F2387C3B78C}">
      <dsp:nvSpPr>
        <dsp:cNvPr id="0" name=""/>
        <dsp:cNvSpPr/>
      </dsp:nvSpPr>
      <dsp:spPr>
        <a:xfrm rot="5400000">
          <a:off x="5513354" y="1702638"/>
          <a:ext cx="660186" cy="6512239"/>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lt-LT" sz="1400" kern="1200" dirty="0"/>
        </a:p>
        <a:p>
          <a:pPr marL="114300" lvl="1" indent="-114300" algn="l" defTabSz="622300">
            <a:lnSpc>
              <a:spcPct val="90000"/>
            </a:lnSpc>
            <a:spcBef>
              <a:spcPct val="0"/>
            </a:spcBef>
            <a:spcAft>
              <a:spcPct val="15000"/>
            </a:spcAft>
            <a:buChar char="•"/>
          </a:pPr>
          <a:r>
            <a:rPr lang="lt-LT" sz="1400" kern="1200" dirty="0"/>
            <a:t>Vertinama, ar mokyklos arba mokyklos – daugiafunkcio centro mokinių skaičius einamųjų mokslo metų rugsėjo 1 d. be mokinių skyriuose ir filialuose, turimuose kitose vietovėse, </a:t>
          </a:r>
        </a:p>
      </dsp:txBody>
      <dsp:txXfrm rot="-5400000">
        <a:off x="2587328" y="4660892"/>
        <a:ext cx="6480011" cy="595730"/>
      </dsp:txXfrm>
    </dsp:sp>
    <dsp:sp modelId="{ED0428F2-2EE6-425D-B2C3-AD91E4362B2C}">
      <dsp:nvSpPr>
        <dsp:cNvPr id="0" name=""/>
        <dsp:cNvSpPr/>
      </dsp:nvSpPr>
      <dsp:spPr>
        <a:xfrm>
          <a:off x="241379" y="4546141"/>
          <a:ext cx="2345948" cy="825233"/>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lt-LT" sz="1400" kern="1200" dirty="0"/>
            <a:t>Projektas prisideda prie bendrojo ugdymo įstaigų tinklo veiklos efektyvumo didinimo.</a:t>
          </a:r>
        </a:p>
      </dsp:txBody>
      <dsp:txXfrm>
        <a:off x="281664" y="4586426"/>
        <a:ext cx="2265378" cy="7446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EB37C-0851-4051-8525-F9A358C08A94}">
      <dsp:nvSpPr>
        <dsp:cNvPr id="0" name=""/>
        <dsp:cNvSpPr/>
      </dsp:nvSpPr>
      <dsp:spPr>
        <a:xfrm>
          <a:off x="825140" y="2179916"/>
          <a:ext cx="546130" cy="1426809"/>
        </a:xfrm>
        <a:custGeom>
          <a:avLst/>
          <a:gdLst/>
          <a:ahLst/>
          <a:cxnLst/>
          <a:rect l="0" t="0" r="0" b="0"/>
          <a:pathLst>
            <a:path>
              <a:moveTo>
                <a:pt x="0" y="0"/>
              </a:moveTo>
              <a:lnTo>
                <a:pt x="273065" y="0"/>
              </a:lnTo>
              <a:lnTo>
                <a:pt x="273065" y="1426809"/>
              </a:lnTo>
              <a:lnTo>
                <a:pt x="546130" y="14268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1060011" y="2855127"/>
        <a:ext cx="76387" cy="76387"/>
      </dsp:txXfrm>
    </dsp:sp>
    <dsp:sp modelId="{FB1FC489-3E5C-4908-8542-CDE61051DF74}">
      <dsp:nvSpPr>
        <dsp:cNvPr id="0" name=""/>
        <dsp:cNvSpPr/>
      </dsp:nvSpPr>
      <dsp:spPr>
        <a:xfrm>
          <a:off x="825140" y="2129949"/>
          <a:ext cx="546130" cy="91440"/>
        </a:xfrm>
        <a:custGeom>
          <a:avLst/>
          <a:gdLst/>
          <a:ahLst/>
          <a:cxnLst/>
          <a:rect l="0" t="0" r="0" b="0"/>
          <a:pathLst>
            <a:path>
              <a:moveTo>
                <a:pt x="0" y="49967"/>
              </a:moveTo>
              <a:lnTo>
                <a:pt x="273065" y="49967"/>
              </a:lnTo>
              <a:lnTo>
                <a:pt x="273065" y="45720"/>
              </a:lnTo>
              <a:lnTo>
                <a:pt x="54613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1084551" y="2162015"/>
        <a:ext cx="27307" cy="27307"/>
      </dsp:txXfrm>
    </dsp:sp>
    <dsp:sp modelId="{5A7E6F8E-E2A0-48A1-8155-229776EE288E}">
      <dsp:nvSpPr>
        <dsp:cNvPr id="0" name=""/>
        <dsp:cNvSpPr/>
      </dsp:nvSpPr>
      <dsp:spPr>
        <a:xfrm>
          <a:off x="825140" y="744611"/>
          <a:ext cx="546130" cy="1435304"/>
        </a:xfrm>
        <a:custGeom>
          <a:avLst/>
          <a:gdLst/>
          <a:ahLst/>
          <a:cxnLst/>
          <a:rect l="0" t="0" r="0" b="0"/>
          <a:pathLst>
            <a:path>
              <a:moveTo>
                <a:pt x="0" y="1435304"/>
              </a:moveTo>
              <a:lnTo>
                <a:pt x="273065" y="1435304"/>
              </a:lnTo>
              <a:lnTo>
                <a:pt x="273065" y="0"/>
              </a:lnTo>
              <a:lnTo>
                <a:pt x="5461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1059813" y="1423871"/>
        <a:ext cx="76784" cy="76784"/>
      </dsp:txXfrm>
    </dsp:sp>
    <dsp:sp modelId="{174831B1-9687-4116-BD25-F3C0EBD756B4}">
      <dsp:nvSpPr>
        <dsp:cNvPr id="0" name=""/>
        <dsp:cNvSpPr/>
      </dsp:nvSpPr>
      <dsp:spPr>
        <a:xfrm rot="16200000">
          <a:off x="-1758851" y="1767346"/>
          <a:ext cx="4342843" cy="825140"/>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lt-LT" sz="2300" kern="1200" dirty="0"/>
            <a:t>Modernios kūrybiškumą skatinančios ugdymo erdvės kūrimas</a:t>
          </a:r>
        </a:p>
      </dsp:txBody>
      <dsp:txXfrm>
        <a:off x="-1758851" y="1767346"/>
        <a:ext cx="4342843" cy="825140"/>
      </dsp:txXfrm>
    </dsp:sp>
    <dsp:sp modelId="{4078607B-251D-4ABA-AD78-E2583359A646}">
      <dsp:nvSpPr>
        <dsp:cNvPr id="0" name=""/>
        <dsp:cNvSpPr/>
      </dsp:nvSpPr>
      <dsp:spPr>
        <a:xfrm>
          <a:off x="1371270" y="132225"/>
          <a:ext cx="7167815" cy="122477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t-LT" sz="1800" kern="1200" dirty="0">
              <a:solidFill>
                <a:schemeClr val="bg2">
                  <a:lumMod val="10000"/>
                </a:schemeClr>
              </a:solidFill>
            </a:rPr>
            <a:t>atnaujinti ne mažiau kaip vieną modernią kūrybiškumą skatinančią edukacinę erdvę, pritaikant idėjas, pateiktas mokyklų edukacinių erdvių atnaujinimo (modernizavimo) projektiniuose pasiūlymuose (www.projektas-aikstele.lt)</a:t>
          </a:r>
        </a:p>
      </dsp:txBody>
      <dsp:txXfrm>
        <a:off x="1371270" y="132225"/>
        <a:ext cx="7167815" cy="1224772"/>
      </dsp:txXfrm>
    </dsp:sp>
    <dsp:sp modelId="{6C1F36D7-165D-426D-B9CB-D8A6D70A4C28}">
      <dsp:nvSpPr>
        <dsp:cNvPr id="0" name=""/>
        <dsp:cNvSpPr/>
      </dsp:nvSpPr>
      <dsp:spPr>
        <a:xfrm>
          <a:off x="1371270" y="1563282"/>
          <a:ext cx="7167815" cy="122477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t-LT" sz="1800" kern="1200" dirty="0">
              <a:solidFill>
                <a:schemeClr val="bg2">
                  <a:lumMod val="10000"/>
                </a:schemeClr>
              </a:solidFill>
            </a:rPr>
            <a:t>edukacinių erdvių modernizavimo darbai planuojami vadovaujantis Aprašo 7 punkte pateiktu modernios kūrybiškumą skatinančios edukacinės erdvės apibūdinimu;</a:t>
          </a:r>
        </a:p>
      </dsp:txBody>
      <dsp:txXfrm>
        <a:off x="1371270" y="1563282"/>
        <a:ext cx="7167815" cy="1224772"/>
      </dsp:txXfrm>
    </dsp:sp>
    <dsp:sp modelId="{BB79741B-1327-481C-9197-544E634F5570}">
      <dsp:nvSpPr>
        <dsp:cNvPr id="0" name=""/>
        <dsp:cNvSpPr/>
      </dsp:nvSpPr>
      <dsp:spPr>
        <a:xfrm>
          <a:off x="1371270" y="2994340"/>
          <a:ext cx="7167815" cy="122477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t-LT" sz="1600" kern="1200" dirty="0">
              <a:solidFill>
                <a:schemeClr val="bg2">
                  <a:lumMod val="10000"/>
                </a:schemeClr>
              </a:solidFill>
            </a:rPr>
            <a:t>pastatas atitinka C ar aukštesnės klasės energetinio efektyvumo reikalavimus arba juos atitiks iki projekto veiklų įgyvendinimo pabaigos; </a:t>
          </a:r>
        </a:p>
      </dsp:txBody>
      <dsp:txXfrm>
        <a:off x="1371270" y="2994340"/>
        <a:ext cx="7167815" cy="12247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9282C-353F-42E2-8A21-A7B36457EEAB}">
      <dsp:nvSpPr>
        <dsp:cNvPr id="0" name=""/>
        <dsp:cNvSpPr/>
      </dsp:nvSpPr>
      <dsp:spPr>
        <a:xfrm rot="5400000">
          <a:off x="4409269" y="-1867307"/>
          <a:ext cx="2859623" cy="6594497"/>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grupės patalpos turi būti pritaikytos ikimokyklinio ir (ar) priešmokyklinio ugdymo programoms vykdyti;</a:t>
          </a:r>
        </a:p>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grupių patalpos turi būti funkcionalios, lengvai pertvarkomos ir pritaikomos skirtingiems vaikų veiklos poreikiams (veikti visiems kartu, grupelėmis ar po vieną), įrengtos kūrybinės zonos;</a:t>
          </a:r>
        </a:p>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grupių patalpos pagal poreikį turi būti aprūpintos transformuojamais, daugiafunkciais baldais, įranga, reikalinga ugdymo turiniui perteikti, demonstruoti ir komunikuoti, priemonėmis ikimokyklinio, priešmokyklinio ugdymo turiniui įgyvendinti, priemonėmis skatinančiomis aktyvią vaiko veiklą, smalsumą, kūrybiškumą, vaizduotę; </a:t>
          </a:r>
        </a:p>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grupėms lauke turi būti įrengta vaikų žaidimo aikštelė (jei tokios nėra) arba praplėsta esama žaidimų aikštelė (jei žaidimo aikštelės teritorijos dalis tenkanti vienam vaikui yra mažesnė kaip 6 kv. m.).</a:t>
          </a:r>
        </a:p>
      </dsp:txBody>
      <dsp:txXfrm rot="-5400000">
        <a:off x="2541833" y="139724"/>
        <a:ext cx="6454902" cy="2580433"/>
      </dsp:txXfrm>
    </dsp:sp>
    <dsp:sp modelId="{D8FAA38C-F27D-49B8-BFE3-79D9AE4EDE62}">
      <dsp:nvSpPr>
        <dsp:cNvPr id="0" name=""/>
        <dsp:cNvSpPr/>
      </dsp:nvSpPr>
      <dsp:spPr>
        <a:xfrm>
          <a:off x="1238" y="838075"/>
          <a:ext cx="2540594" cy="1183732"/>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lt-LT" sz="1700" kern="1200" dirty="0"/>
            <a:t>Naujai steigiamų ikimokyklinio ir / ar priešmokyklinio ugdymo grupių įrengimas       </a:t>
          </a:r>
        </a:p>
      </dsp:txBody>
      <dsp:txXfrm>
        <a:off x="59023" y="895860"/>
        <a:ext cx="2425024" cy="1068162"/>
      </dsp:txXfrm>
    </dsp:sp>
    <dsp:sp modelId="{E35297F0-8D79-4AB2-A3CE-A80965FC8191}">
      <dsp:nvSpPr>
        <dsp:cNvPr id="0" name=""/>
        <dsp:cNvSpPr/>
      </dsp:nvSpPr>
      <dsp:spPr>
        <a:xfrm rot="5400000">
          <a:off x="5282751" y="210342"/>
          <a:ext cx="1119091" cy="6600928"/>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steigiamos specialiojo ugdymo klasės turi būti įrengtos ir aprūpintos baldais, ugdymui skirtomis techninės pagalbos, specialiomis mokymo priemonėmis.</a:t>
          </a:r>
        </a:p>
      </dsp:txBody>
      <dsp:txXfrm rot="-5400000">
        <a:off x="2541833" y="3005890"/>
        <a:ext cx="6546298" cy="1009831"/>
      </dsp:txXfrm>
    </dsp:sp>
    <dsp:sp modelId="{ACDC88C3-9788-4474-A048-E5E3617C2F5C}">
      <dsp:nvSpPr>
        <dsp:cNvPr id="0" name=""/>
        <dsp:cNvSpPr/>
      </dsp:nvSpPr>
      <dsp:spPr>
        <a:xfrm>
          <a:off x="1238" y="2918940"/>
          <a:ext cx="2540594" cy="1183732"/>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lt-LT" sz="1700" kern="1200" dirty="0"/>
            <a:t>Specialiojo ugdymo klasių įrengimas</a:t>
          </a:r>
        </a:p>
      </dsp:txBody>
      <dsp:txXfrm>
        <a:off x="59023" y="2976725"/>
        <a:ext cx="2425024" cy="1068162"/>
      </dsp:txXfrm>
    </dsp:sp>
    <dsp:sp modelId="{5560D716-0763-4227-A98E-55710B86DCC0}">
      <dsp:nvSpPr>
        <dsp:cNvPr id="0" name=""/>
        <dsp:cNvSpPr/>
      </dsp:nvSpPr>
      <dsp:spPr>
        <a:xfrm rot="5400000">
          <a:off x="5282751" y="1453261"/>
          <a:ext cx="1119091" cy="6600928"/>
        </a:xfrm>
        <a:prstGeom prst="round2Same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lt-LT" sz="1400" kern="1200" dirty="0">
              <a:solidFill>
                <a:schemeClr val="bg2">
                  <a:lumMod val="10000"/>
                </a:schemeClr>
              </a:solidFill>
            </a:rPr>
            <a:t>naujai įrengiamas saugaus eismo mokymo kabinetas ir / ar aikštelė (pratyboms) mokyklos patalpose, turi būti įrengiama vadovaujantis Tipiniais saugaus eismo (saugaus elgesio) klasės prie aukštesnės pakopos policijos komisarų įrengimo reikalavimais, patvirtintais Lietuvos policijos generalinio komisaro 2008 m. liepos 9 d. įsakymu Nr. 5-V-399 „Dėl Tipinių saugaus eismo (saugaus elgesio) klasės prie aukštesnės pakopos policijos komisarų įrengimo reikalavimų patvirtinimo“.</a:t>
          </a:r>
        </a:p>
      </dsp:txBody>
      <dsp:txXfrm rot="-5400000">
        <a:off x="2541833" y="4248809"/>
        <a:ext cx="6546298" cy="1009831"/>
      </dsp:txXfrm>
    </dsp:sp>
    <dsp:sp modelId="{F0EA1216-0FED-4DB4-9F49-BAAA8BF4E5FB}">
      <dsp:nvSpPr>
        <dsp:cNvPr id="0" name=""/>
        <dsp:cNvSpPr/>
      </dsp:nvSpPr>
      <dsp:spPr>
        <a:xfrm>
          <a:off x="1238" y="4161859"/>
          <a:ext cx="2540594" cy="1183732"/>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lt-LT" sz="1700" kern="1200" dirty="0"/>
            <a:t>Saugaus eismo mokymo infrastruktūra</a:t>
          </a:r>
        </a:p>
      </dsp:txBody>
      <dsp:txXfrm>
        <a:off x="59023" y="4219644"/>
        <a:ext cx="2425024" cy="10681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FC489-3E5C-4908-8542-CDE61051DF74}">
      <dsp:nvSpPr>
        <dsp:cNvPr id="0" name=""/>
        <dsp:cNvSpPr/>
      </dsp:nvSpPr>
      <dsp:spPr>
        <a:xfrm>
          <a:off x="825140" y="2179916"/>
          <a:ext cx="546130" cy="711281"/>
        </a:xfrm>
        <a:custGeom>
          <a:avLst/>
          <a:gdLst/>
          <a:ahLst/>
          <a:cxnLst/>
          <a:rect l="0" t="0" r="0" b="0"/>
          <a:pathLst>
            <a:path>
              <a:moveTo>
                <a:pt x="0" y="0"/>
              </a:moveTo>
              <a:lnTo>
                <a:pt x="273065" y="0"/>
              </a:lnTo>
              <a:lnTo>
                <a:pt x="273065" y="711281"/>
              </a:lnTo>
              <a:lnTo>
                <a:pt x="546130" y="711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1075786" y="2513137"/>
        <a:ext cx="44838" cy="44838"/>
      </dsp:txXfrm>
    </dsp:sp>
    <dsp:sp modelId="{5A7E6F8E-E2A0-48A1-8155-229776EE288E}">
      <dsp:nvSpPr>
        <dsp:cNvPr id="0" name=""/>
        <dsp:cNvSpPr/>
      </dsp:nvSpPr>
      <dsp:spPr>
        <a:xfrm>
          <a:off x="825140" y="1217561"/>
          <a:ext cx="546130" cy="962354"/>
        </a:xfrm>
        <a:custGeom>
          <a:avLst/>
          <a:gdLst/>
          <a:ahLst/>
          <a:cxnLst/>
          <a:rect l="0" t="0" r="0" b="0"/>
          <a:pathLst>
            <a:path>
              <a:moveTo>
                <a:pt x="0" y="962354"/>
              </a:moveTo>
              <a:lnTo>
                <a:pt x="273065" y="962354"/>
              </a:lnTo>
              <a:lnTo>
                <a:pt x="273065" y="0"/>
              </a:lnTo>
              <a:lnTo>
                <a:pt x="5461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1070542" y="1671075"/>
        <a:ext cx="55325" cy="55325"/>
      </dsp:txXfrm>
    </dsp:sp>
    <dsp:sp modelId="{174831B1-9687-4116-BD25-F3C0EBD756B4}">
      <dsp:nvSpPr>
        <dsp:cNvPr id="0" name=""/>
        <dsp:cNvSpPr/>
      </dsp:nvSpPr>
      <dsp:spPr>
        <a:xfrm rot="16200000">
          <a:off x="-1758851" y="1767346"/>
          <a:ext cx="4342843" cy="825140"/>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lt-LT" sz="2800" kern="1200" dirty="0"/>
            <a:t>Investicijos į mokyklas – daugiafunkcius centrus</a:t>
          </a:r>
        </a:p>
      </dsp:txBody>
      <dsp:txXfrm>
        <a:off x="-1758851" y="1767346"/>
        <a:ext cx="4342843" cy="825140"/>
      </dsp:txXfrm>
    </dsp:sp>
    <dsp:sp modelId="{4078607B-251D-4ABA-AD78-E2583359A646}">
      <dsp:nvSpPr>
        <dsp:cNvPr id="0" name=""/>
        <dsp:cNvSpPr/>
      </dsp:nvSpPr>
      <dsp:spPr>
        <a:xfrm>
          <a:off x="1371270" y="605175"/>
          <a:ext cx="7167815" cy="122477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t-LT" sz="1800" kern="1200" dirty="0">
              <a:solidFill>
                <a:schemeClr val="bg2">
                  <a:lumMod val="10000"/>
                </a:schemeClr>
              </a:solidFill>
            </a:rPr>
            <a:t>steigiamų ikimokyklinio ir (ar) priešmokyklinio ugdymo grupių mokyklos  mokomojo korpuso laisvose patalpose įrengimo darbus, turi būti vadovaujamasi Aprašo 26.2.1 papunkčio reikalavimais.</a:t>
          </a:r>
        </a:p>
      </dsp:txBody>
      <dsp:txXfrm>
        <a:off x="1371270" y="605175"/>
        <a:ext cx="7167815" cy="1224772"/>
      </dsp:txXfrm>
    </dsp:sp>
    <dsp:sp modelId="{6C1F36D7-165D-426D-B9CB-D8A6D70A4C28}">
      <dsp:nvSpPr>
        <dsp:cNvPr id="0" name=""/>
        <dsp:cNvSpPr/>
      </dsp:nvSpPr>
      <dsp:spPr>
        <a:xfrm>
          <a:off x="1371270" y="2036232"/>
          <a:ext cx="7167815" cy="1709929"/>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t-LT" sz="1800" kern="1200" dirty="0">
              <a:solidFill>
                <a:schemeClr val="bg2">
                  <a:lumMod val="10000"/>
                </a:schemeClr>
              </a:solidFill>
            </a:rPr>
            <a:t>planuojant laisvų patalpų pritaikymo naujoms kito vaikų ir (ar) suaugusių neformaliojo švietimo veikloms statybos darbus, turi būti atsižvelgta į tai, kad patalpos būtų funkcionalios, lengvai pertvarkomos ir pritaikomos skirtingiems mokinių saviraiškos poreikiams tenkinti, kūrybiškumui ugdyti aprūpintos baldais ir priemonėmis naujoms vaikų ir suaugusių neformaliojo švietimo veikloms organizuoti.</a:t>
          </a:r>
        </a:p>
      </dsp:txBody>
      <dsp:txXfrm>
        <a:off x="1371270" y="2036232"/>
        <a:ext cx="7167815" cy="170992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0995" cy="494233"/>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765916" y="0"/>
            <a:ext cx="2880995" cy="494233"/>
          </a:xfrm>
          <a:prstGeom prst="rect">
            <a:avLst/>
          </a:prstGeom>
        </p:spPr>
        <p:txBody>
          <a:bodyPr vert="horz" lIns="91440" tIns="45720" rIns="91440" bIns="45720" rtlCol="0"/>
          <a:lstStyle>
            <a:lvl1pPr algn="r">
              <a:defRPr sz="1200"/>
            </a:lvl1pPr>
          </a:lstStyle>
          <a:p>
            <a:fld id="{8757ADC0-4765-4517-A11F-4CBDE1E40392}" type="datetimeFigureOut">
              <a:rPr lang="lt-LT" smtClean="0"/>
              <a:t>2017-05-02</a:t>
            </a:fld>
            <a:endParaRPr lang="lt-LT"/>
          </a:p>
        </p:txBody>
      </p:sp>
      <p:sp>
        <p:nvSpPr>
          <p:cNvPr id="4" name="Poraštės vietos rezervavimo ženklas 3"/>
          <p:cNvSpPr>
            <a:spLocks noGrp="1"/>
          </p:cNvSpPr>
          <p:nvPr>
            <p:ph type="ftr" sz="quarter" idx="2"/>
          </p:nvPr>
        </p:nvSpPr>
        <p:spPr>
          <a:xfrm>
            <a:off x="0" y="9356207"/>
            <a:ext cx="2880995" cy="494232"/>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765916" y="9356207"/>
            <a:ext cx="2880995" cy="494232"/>
          </a:xfrm>
          <a:prstGeom prst="rect">
            <a:avLst/>
          </a:prstGeom>
        </p:spPr>
        <p:txBody>
          <a:bodyPr vert="horz" lIns="91440" tIns="45720" rIns="91440" bIns="45720" rtlCol="0" anchor="b"/>
          <a:lstStyle>
            <a:lvl1pPr algn="r">
              <a:defRPr sz="1200"/>
            </a:lvl1pPr>
          </a:lstStyle>
          <a:p>
            <a:fld id="{DEDE9B8E-D5E3-42D8-A503-0000D9FF0751}" type="slidenum">
              <a:rPr lang="lt-LT" smtClean="0"/>
              <a:t>‹#›</a:t>
            </a:fld>
            <a:endParaRPr lang="lt-LT"/>
          </a:p>
        </p:txBody>
      </p:sp>
    </p:spTree>
    <p:extLst>
      <p:ext uri="{BB962C8B-B14F-4D97-AF65-F5344CB8AC3E}">
        <p14:creationId xmlns:p14="http://schemas.microsoft.com/office/powerpoint/2010/main" val="607905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1313" cy="493713"/>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765550" y="0"/>
            <a:ext cx="2881313" cy="493713"/>
          </a:xfrm>
          <a:prstGeom prst="rect">
            <a:avLst/>
          </a:prstGeom>
        </p:spPr>
        <p:txBody>
          <a:bodyPr vert="horz" lIns="91440" tIns="45720" rIns="91440" bIns="45720" rtlCol="0"/>
          <a:lstStyle>
            <a:lvl1pPr algn="r">
              <a:defRPr sz="1200"/>
            </a:lvl1pPr>
          </a:lstStyle>
          <a:p>
            <a:fld id="{99B372EC-C2CB-4C80-BC16-63E6509F4B48}" type="datetimeFigureOut">
              <a:rPr lang="lt-LT" smtClean="0"/>
              <a:t>2017-05-02</a:t>
            </a:fld>
            <a:endParaRPr lang="lt-LT"/>
          </a:p>
        </p:txBody>
      </p:sp>
      <p:sp>
        <p:nvSpPr>
          <p:cNvPr id="4" name="Skaidrės vaizdo vietos rezervavimo ženklas 3"/>
          <p:cNvSpPr>
            <a:spLocks noGrp="1" noRot="1" noChangeAspect="1"/>
          </p:cNvSpPr>
          <p:nvPr>
            <p:ph type="sldImg" idx="2"/>
          </p:nvPr>
        </p:nvSpPr>
        <p:spPr>
          <a:xfrm>
            <a:off x="923925" y="1231900"/>
            <a:ext cx="4800600" cy="33242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65163" y="4740275"/>
            <a:ext cx="5318125" cy="3878263"/>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9356725"/>
            <a:ext cx="2881313" cy="493713"/>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765550" y="9356725"/>
            <a:ext cx="2881313" cy="493713"/>
          </a:xfrm>
          <a:prstGeom prst="rect">
            <a:avLst/>
          </a:prstGeom>
        </p:spPr>
        <p:txBody>
          <a:bodyPr vert="horz" lIns="91440" tIns="45720" rIns="91440" bIns="45720" rtlCol="0" anchor="b"/>
          <a:lstStyle>
            <a:lvl1pPr algn="r">
              <a:defRPr sz="1200"/>
            </a:lvl1pPr>
          </a:lstStyle>
          <a:p>
            <a:fld id="{9FBC4A8F-96F6-479F-84C9-6CED74D51365}" type="slidenum">
              <a:rPr lang="lt-LT" smtClean="0"/>
              <a:t>‹#›</a:t>
            </a:fld>
            <a:endParaRPr lang="lt-LT"/>
          </a:p>
        </p:txBody>
      </p:sp>
    </p:spTree>
    <p:extLst>
      <p:ext uri="{BB962C8B-B14F-4D97-AF65-F5344CB8AC3E}">
        <p14:creationId xmlns:p14="http://schemas.microsoft.com/office/powerpoint/2010/main" val="37607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Paan</a:t>
            </a:r>
            <a:r>
              <a:rPr lang="lt-LT" dirty="0" err="1"/>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a:t>P</a:t>
            </a:r>
            <a:r>
              <a:rPr lang="lt-LT" dirty="0" err="1"/>
              <a:t>ristatymo</a:t>
            </a:r>
            <a:r>
              <a:rPr lang="lt-LT" dirty="0"/>
              <a:t> p</a:t>
            </a:r>
            <a:r>
              <a:rPr lang="en-US" dirty="0" err="1"/>
              <a:t>avadinimas</a:t>
            </a:r>
            <a:br>
              <a:rPr lang="lt-LT" dirty="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a:t>Temos</a:t>
            </a:r>
            <a:r>
              <a:rPr lang="en-US" dirty="0"/>
              <a:t> </a:t>
            </a:r>
            <a:r>
              <a:rPr lang="en-US" dirty="0" err="1"/>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a:solidFill>
                  <a:srgbClr val="767676"/>
                </a:solidFill>
                <a:latin typeface="Calibri" pitchFamily="34" charset="0"/>
                <a:ea typeface="MS PGothic" pitchFamily="34" charset="-128"/>
              </a:rPr>
              <a:t>Šrifto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dydžiai</a:t>
            </a:r>
            <a:r>
              <a:rPr lang="en-US" altLang="lt-LT" sz="1800" dirty="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pavadinimui</a:t>
            </a: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temai</a:t>
            </a:r>
            <a:r>
              <a:rPr lang="en-US" altLang="lt-LT" sz="1800" dirty="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teksto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rašymui</a:t>
            </a:r>
            <a:r>
              <a:rPr lang="en-US" altLang="lt-LT" sz="1800" dirty="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318263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a:t>Temos</a:t>
            </a:r>
            <a:r>
              <a:rPr lang="en-US" dirty="0"/>
              <a:t> </a:t>
            </a:r>
            <a:r>
              <a:rPr lang="en-US" dirty="0" err="1"/>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a:solidFill>
                  <a:srgbClr val="767676"/>
                </a:solidFill>
                <a:latin typeface="Calibri" pitchFamily="34" charset="0"/>
                <a:ea typeface="MS PGothic" pitchFamily="34" charset="-128"/>
              </a:rPr>
              <a:t>Šrifto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dydžiai</a:t>
            </a:r>
            <a:r>
              <a:rPr lang="en-US" altLang="lt-LT" sz="1800" dirty="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pavadinimui</a:t>
            </a: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temai</a:t>
            </a:r>
            <a:r>
              <a:rPr lang="en-US" altLang="lt-LT" sz="1800" dirty="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teksto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rašymui</a:t>
            </a:r>
            <a:r>
              <a:rPr lang="en-US" altLang="lt-LT" sz="1800" dirty="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89890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a:t>Organizatoriaus</a:t>
            </a:r>
            <a:r>
              <a:rPr lang="en-US" dirty="0"/>
              <a:t> </a:t>
            </a:r>
            <a:r>
              <a:rPr lang="en-US" dirty="0" err="1"/>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a:t>Temos</a:t>
            </a:r>
            <a:r>
              <a:rPr lang="en-US" dirty="0"/>
              <a:t> </a:t>
            </a:r>
            <a:r>
              <a:rPr lang="en-US" dirty="0" err="1"/>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a:solidFill>
                  <a:srgbClr val="767676"/>
                </a:solidFill>
                <a:latin typeface="Calibri" pitchFamily="34" charset="0"/>
                <a:ea typeface="MS PGothic" pitchFamily="34" charset="-128"/>
              </a:rPr>
              <a:t>Šrifto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dydžiai</a:t>
            </a:r>
            <a:r>
              <a:rPr lang="en-US" altLang="lt-LT" sz="1800" dirty="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pavadinimui</a:t>
            </a: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temai</a:t>
            </a:r>
            <a:r>
              <a:rPr lang="en-US" altLang="lt-LT" sz="1800" dirty="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teksto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rašymui</a:t>
            </a:r>
            <a:r>
              <a:rPr lang="en-US" altLang="lt-LT" sz="1800" dirty="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a:t>Nuotrauka</a:t>
            </a:r>
            <a:endParaRPr lang="lt-LT" dirty="0"/>
          </a:p>
        </p:txBody>
      </p:sp>
      <p:sp>
        <p:nvSpPr>
          <p:cNvPr id="12" name="Title 1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a:t>Tekstas</a:t>
            </a:r>
            <a:r>
              <a:rPr lang="en-US" dirty="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a:t>Tekstas</a:t>
            </a:r>
            <a:r>
              <a:rPr lang="en-US" dirty="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238250" y="1122363"/>
            <a:ext cx="7429500" cy="2387600"/>
          </a:xfrm>
        </p:spPr>
        <p:txBody>
          <a:bodyPr anchor="b"/>
          <a:lstStyle>
            <a:lvl1pPr algn="ctr">
              <a:defRPr sz="4875"/>
            </a:lvl1pPr>
          </a:lstStyle>
          <a:p>
            <a:r>
              <a:rPr lang="lt-LT"/>
              <a:t>Spustelėję redag. ruoš. pavad. stilių</a:t>
            </a:r>
          </a:p>
        </p:txBody>
      </p:sp>
      <p:sp>
        <p:nvSpPr>
          <p:cNvPr id="3" name="Antrinis pavadinimas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257AEFDC-C179-487C-A8E2-C84514EBE181}" type="datetimeFigureOut">
              <a:rPr lang="lt-LT" smtClean="0"/>
              <a:t>2017-05-02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B7D644F-D467-4CEE-A9F6-A96CC0D218DB}" type="slidenum">
              <a:rPr lang="lt-LT" smtClean="0"/>
              <a:t>‹#›</a:t>
            </a:fld>
            <a:endParaRPr lang="lt-LT"/>
          </a:p>
        </p:txBody>
      </p:sp>
    </p:spTree>
    <p:extLst>
      <p:ext uri="{BB962C8B-B14F-4D97-AF65-F5344CB8AC3E}">
        <p14:creationId xmlns:p14="http://schemas.microsoft.com/office/powerpoint/2010/main" val="18679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257AEFDC-C179-487C-A8E2-C84514EBE181}" type="datetimeFigureOut">
              <a:rPr lang="lt-LT" smtClean="0"/>
              <a:t>2017-05-02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B7D644F-D467-4CEE-A9F6-A96CC0D218DB}" type="slidenum">
              <a:rPr lang="lt-LT" smtClean="0"/>
              <a:t>‹#›</a:t>
            </a:fld>
            <a:endParaRPr lang="lt-LT"/>
          </a:p>
        </p:txBody>
      </p:sp>
    </p:spTree>
    <p:extLst>
      <p:ext uri="{BB962C8B-B14F-4D97-AF65-F5344CB8AC3E}">
        <p14:creationId xmlns:p14="http://schemas.microsoft.com/office/powerpoint/2010/main" val="1674156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t>2017-05-02</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a:t>Temos</a:t>
            </a:r>
            <a:r>
              <a:rPr lang="en-US" dirty="0"/>
              <a:t> </a:t>
            </a:r>
            <a:r>
              <a:rPr lang="en-US" dirty="0" err="1"/>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t>2017-05-02</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 id="2147483718" r:id="rId7"/>
    <p:sldLayoutId id="2147483719" r:id="rId8"/>
    <p:sldLayoutId id="2147483760" r:id="rId9"/>
    <p:sldLayoutId id="2147483773" r:id="rId10"/>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737627" y="3530991"/>
            <a:ext cx="5017714" cy="703384"/>
          </a:xfrm>
        </p:spPr>
        <p:txBody>
          <a:bodyPr>
            <a:normAutofit lnSpcReduction="10000"/>
          </a:bodyPr>
          <a:lstStyle/>
          <a:p>
            <a:r>
              <a:rPr lang="lt-LT" dirty="0"/>
              <a:t>Marius Jakubauskas</a:t>
            </a:r>
          </a:p>
          <a:p>
            <a:r>
              <a:rPr lang="lt-LT" dirty="0"/>
              <a:t>Lietuvos Respublikos švietimo ir mokslo ministerija</a:t>
            </a:r>
          </a:p>
        </p:txBody>
      </p:sp>
      <p:sp>
        <p:nvSpPr>
          <p:cNvPr id="2" name="Pavadinimas 1"/>
          <p:cNvSpPr>
            <a:spLocks noGrp="1"/>
          </p:cNvSpPr>
          <p:nvPr>
            <p:ph type="title"/>
          </p:nvPr>
        </p:nvSpPr>
        <p:spPr>
          <a:xfrm>
            <a:off x="737627" y="1181920"/>
            <a:ext cx="5017714" cy="1993221"/>
          </a:xfrm>
        </p:spPr>
        <p:txBody>
          <a:bodyPr>
            <a:normAutofit/>
          </a:bodyPr>
          <a:lstStyle/>
          <a:p>
            <a:r>
              <a:rPr lang="lt-LT" dirty="0"/>
              <a:t>09.1.3-CPVA-R-724 PRIEMONĖ „MOKYKLŲ TINKLO EFEKTYVUMO DIDINIMAS“</a:t>
            </a:r>
          </a:p>
        </p:txBody>
      </p:sp>
      <p:pic>
        <p:nvPicPr>
          <p:cNvPr id="4" name="Paveikslėlis 3"/>
          <p:cNvPicPr>
            <a:picLocks noChangeAspect="1"/>
          </p:cNvPicPr>
          <p:nvPr/>
        </p:nvPicPr>
        <p:blipFill>
          <a:blip r:embed="rId2"/>
          <a:stretch>
            <a:fillRect/>
          </a:stretch>
        </p:blipFill>
        <p:spPr>
          <a:xfrm>
            <a:off x="3374931" y="4946074"/>
            <a:ext cx="2775785" cy="1224364"/>
          </a:xfrm>
          <a:prstGeom prst="rect">
            <a:avLst/>
          </a:prstGeom>
        </p:spPr>
      </p:pic>
    </p:spTree>
    <p:extLst>
      <p:ext uri="{BB962C8B-B14F-4D97-AF65-F5344CB8AC3E}">
        <p14:creationId xmlns:p14="http://schemas.microsoft.com/office/powerpoint/2010/main" val="126177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dirty="0"/>
              <a:t>Reikalavimai projektams pagal 3 investicijų kryptį</a:t>
            </a: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214427980"/>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933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Kiti reikalavimai</a:t>
            </a:r>
          </a:p>
        </p:txBody>
      </p:sp>
      <p:sp>
        <p:nvSpPr>
          <p:cNvPr id="3" name="Turinio vietos rezervavimo ženklas 2"/>
          <p:cNvSpPr>
            <a:spLocks noGrp="1"/>
          </p:cNvSpPr>
          <p:nvPr>
            <p:ph idx="1"/>
          </p:nvPr>
        </p:nvSpPr>
        <p:spPr>
          <a:xfrm>
            <a:off x="337625" y="1203536"/>
            <a:ext cx="9186203" cy="5309806"/>
          </a:xfrm>
        </p:spPr>
        <p:txBody>
          <a:bodyPr>
            <a:normAutofit fontScale="85000" lnSpcReduction="20000"/>
          </a:bodyPr>
          <a:lstStyle/>
          <a:p>
            <a:pPr marL="0" indent="0">
              <a:buNone/>
            </a:pPr>
            <a:r>
              <a:rPr lang="lt-LT" dirty="0">
                <a:solidFill>
                  <a:schemeClr val="bg2">
                    <a:lumMod val="10000"/>
                  </a:schemeClr>
                </a:solidFill>
              </a:rPr>
              <a:t>Atnaujinami / įrengiami statiniai turi atitikti ne mažiau kaip 3 reikalavimus: </a:t>
            </a:r>
          </a:p>
          <a:p>
            <a:r>
              <a:rPr lang="lt-LT" dirty="0">
                <a:solidFill>
                  <a:schemeClr val="bg2">
                    <a:lumMod val="10000"/>
                  </a:schemeClr>
                </a:solidFill>
              </a:rPr>
              <a:t>kiekvienoje atnaujinamoje ugdymo patalpoje turi būti įrengta bent viena darbo vieta, kuria galėtų naudotis specialiųjų poreikių turintys asmenys. </a:t>
            </a:r>
          </a:p>
          <a:p>
            <a:r>
              <a:rPr lang="lt-LT" dirty="0">
                <a:solidFill>
                  <a:schemeClr val="bg2">
                    <a:lumMod val="10000"/>
                  </a:schemeClr>
                </a:solidFill>
              </a:rPr>
              <a:t>specialiųjų poreikių asmenims pritaikytose kompiuterizuotose darbo vietose turi būti ši papildoma adaptacinė įranga: alternatyvios kompiuterio valdymo priemonės asmenims, negalintiems naudotis įprasta pele ir klaviatūra, ekrano skaitytuvas;</a:t>
            </a:r>
          </a:p>
          <a:p>
            <a:r>
              <a:rPr lang="lt-LT" dirty="0">
                <a:solidFill>
                  <a:schemeClr val="bg2">
                    <a:lumMod val="10000"/>
                  </a:schemeClr>
                </a:solidFill>
              </a:rPr>
              <a:t>jei ugdymo patalpoje yra demonstravimo lenta, turi būti įrengtas jos apšvietimas, kurio valdymas būtų nepriklausomas nuo bendro patalpos apšvietimo valdymo;</a:t>
            </a:r>
          </a:p>
          <a:p>
            <a:r>
              <a:rPr lang="lt-LT" dirty="0">
                <a:solidFill>
                  <a:schemeClr val="bg2">
                    <a:lumMod val="10000"/>
                  </a:schemeClr>
                </a:solidFill>
              </a:rPr>
              <a:t>priešgaisrinės ir kitos apsaugos sistemos turi turėti ir garsinį, ir vaizdinį (pvz. pavojaus atveju užsidegančios lempos ar ekranai) perspėjimą apie pavojų;</a:t>
            </a:r>
          </a:p>
          <a:p>
            <a:r>
              <a:rPr lang="lt-LT" dirty="0">
                <a:solidFill>
                  <a:schemeClr val="bg2">
                    <a:lumMod val="10000"/>
                  </a:schemeClr>
                </a:solidFill>
              </a:rPr>
              <a:t>darbastalių ir įrangos išdėstymas ugdymo patalpoje turi būti planuojamas taip, kad patekimas į darbo vietą būtų tiesus ir lengvas (kelyje link darbo vietos nebūtų kliūčių, pvz. spintelių);</a:t>
            </a:r>
          </a:p>
          <a:p>
            <a:r>
              <a:rPr lang="lt-LT" dirty="0">
                <a:solidFill>
                  <a:schemeClr val="bg2">
                    <a:lumMod val="10000"/>
                  </a:schemeClr>
                </a:solidFill>
              </a:rPr>
              <a:t>specialiųjų poreikių asmenims skirtos darbo vietos turi būti planuojamos ugdymo patalpos pradžioje arba kuo arčiau mokytojo stalo;</a:t>
            </a:r>
          </a:p>
          <a:p>
            <a:r>
              <a:rPr lang="lt-LT" dirty="0">
                <a:solidFill>
                  <a:schemeClr val="bg2">
                    <a:lumMod val="10000"/>
                  </a:schemeClr>
                </a:solidFill>
              </a:rPr>
              <a:t>tarpai tarp stalų eilių arba darbastalių turi būti pakankami, kad galėtų judėti specialiosiomis judėjimo priemonėmis besinaudojantys asmenys;</a:t>
            </a:r>
          </a:p>
          <a:p>
            <a:r>
              <a:rPr lang="lt-LT" dirty="0">
                <a:solidFill>
                  <a:schemeClr val="bg2">
                    <a:lumMod val="10000"/>
                  </a:schemeClr>
                </a:solidFill>
              </a:rPr>
              <a:t>jei pagal priemonę planuojama įrengti erdvę demonstravimui, darbo vietų išdėstymas toje patalpoje turi būti planuojamas taip, kad visiems mokiniams mokytojas ir demonstruojama medžiaga būtų gerai matoma;</a:t>
            </a:r>
          </a:p>
          <a:p>
            <a:r>
              <a:rPr lang="lt-LT" dirty="0">
                <a:solidFill>
                  <a:schemeClr val="bg2">
                    <a:lumMod val="10000"/>
                  </a:schemeClr>
                </a:solidFill>
              </a:rPr>
              <a:t>patalpa turi būti apšviesta tolygiai, kad nekristų šešėliai, darbo paviršiai turi būti matiniai, kad nesusidarytų atspindžiai;</a:t>
            </a:r>
          </a:p>
          <a:p>
            <a:r>
              <a:rPr lang="lt-LT" dirty="0">
                <a:solidFill>
                  <a:schemeClr val="bg2">
                    <a:lumMod val="10000"/>
                  </a:schemeClr>
                </a:solidFill>
              </a:rPr>
              <a:t>turi būti sudaryta galimybė reguliuoti/kontroliuoti patalpos apšvietimo lygį (t. y. įrengiami būvio, šviesos davikliai arba jungikliai atskiroms šviestuvų grupėms);</a:t>
            </a:r>
          </a:p>
          <a:p>
            <a:r>
              <a:rPr lang="lt-LT" dirty="0">
                <a:solidFill>
                  <a:schemeClr val="bg2">
                    <a:lumMod val="10000"/>
                  </a:schemeClr>
                </a:solidFill>
              </a:rPr>
              <a:t>pastatuose turi būti įrengti išėjimus ir tualetus žymintys ženklai, atitinkantys nustatytus reglamentus.</a:t>
            </a:r>
          </a:p>
        </p:txBody>
      </p:sp>
    </p:spTree>
    <p:extLst>
      <p:ext uri="{BB962C8B-B14F-4D97-AF65-F5344CB8AC3E}">
        <p14:creationId xmlns:p14="http://schemas.microsoft.com/office/powerpoint/2010/main" val="355008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Kiti reikalavimai</a:t>
            </a:r>
          </a:p>
        </p:txBody>
      </p:sp>
      <p:sp>
        <p:nvSpPr>
          <p:cNvPr id="3" name="Turinio vietos rezervavimo ženklas 2"/>
          <p:cNvSpPr>
            <a:spLocks noGrp="1"/>
          </p:cNvSpPr>
          <p:nvPr>
            <p:ph idx="1"/>
          </p:nvPr>
        </p:nvSpPr>
        <p:spPr/>
        <p:txBody>
          <a:bodyPr/>
          <a:lstStyle/>
          <a:p>
            <a:r>
              <a:rPr lang="lt-LT" dirty="0"/>
              <a:t>Daiktinės pareiškėjo (partnerio) teisės į statinį, kuriame įgyvendinant projektą bus vykdomi statybos darbai, turi būti įregistruotos įstatymų nustatyta tvarka ir galioti ne trumpiau kaip penkerius metus nuo projekto finansavimo pabaigos. Jei statinys ar žemės sklypas yra naudojamas pagal panaudos / nuomos sutartį, pareiškėjas turi turėti panaudos davėjo / nuomotojo raštišką sutikimą vykdyti projekto veiklas.</a:t>
            </a:r>
          </a:p>
          <a:p>
            <a:r>
              <a:rPr lang="lt-LT" dirty="0"/>
              <a:t>Jeigu privaloma, turi būti parengta poveikio aplinkai vertinimo ataskaita ir turėti atsakingos institucijos sprendimas ar atrankos išvada.</a:t>
            </a:r>
          </a:p>
          <a:p>
            <a:r>
              <a:rPr lang="lt-LT" dirty="0"/>
              <a:t>Jei planuojama veikla susijusi su įsteigtomis ar potencialiomis „</a:t>
            </a:r>
            <a:r>
              <a:rPr lang="lt-LT" dirty="0" err="1"/>
              <a:t>Natura</a:t>
            </a:r>
            <a:r>
              <a:rPr lang="lt-LT" dirty="0"/>
              <a:t> 2000“ teritorijomis ar artima tokių teritorijų aplinka, turi būti atliktas „</a:t>
            </a:r>
            <a:r>
              <a:rPr lang="lt-LT" dirty="0" err="1"/>
              <a:t>Natura</a:t>
            </a:r>
            <a:r>
              <a:rPr lang="lt-LT" dirty="0"/>
              <a:t> 2000“ teritorijų reikšmingumo nustatymas.</a:t>
            </a:r>
          </a:p>
          <a:p>
            <a:r>
              <a:rPr lang="lt-LT" dirty="0"/>
              <a:t>Maksimali projekto trukmė – 36 mėn.</a:t>
            </a:r>
          </a:p>
        </p:txBody>
      </p:sp>
    </p:spTree>
    <p:extLst>
      <p:ext uri="{BB962C8B-B14F-4D97-AF65-F5344CB8AC3E}">
        <p14:creationId xmlns:p14="http://schemas.microsoft.com/office/powerpoint/2010/main" val="3955457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dirty="0" err="1"/>
              <a:t>Siektini</a:t>
            </a:r>
            <a:r>
              <a:rPr lang="en-US" dirty="0"/>
              <a:t> </a:t>
            </a:r>
            <a:r>
              <a:rPr lang="en-US" dirty="0" err="1"/>
              <a:t>rezultatai</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384794364"/>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48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Netinkamos finansuoti išlaidos</a:t>
            </a:r>
          </a:p>
        </p:txBody>
      </p:sp>
      <p:sp>
        <p:nvSpPr>
          <p:cNvPr id="3" name="Turinio vietos rezervavimo ženklas 2"/>
          <p:cNvSpPr>
            <a:spLocks noGrp="1"/>
          </p:cNvSpPr>
          <p:nvPr>
            <p:ph idx="1"/>
          </p:nvPr>
        </p:nvSpPr>
        <p:spPr>
          <a:xfrm>
            <a:off x="681039" y="1203536"/>
            <a:ext cx="8543925" cy="5183196"/>
          </a:xfrm>
        </p:spPr>
        <p:txBody>
          <a:bodyPr>
            <a:normAutofit fontScale="92500" lnSpcReduction="10000"/>
          </a:bodyPr>
          <a:lstStyle/>
          <a:p>
            <a:pPr marL="0" indent="0">
              <a:buNone/>
            </a:pPr>
            <a:r>
              <a:rPr lang="lt-LT" dirty="0">
                <a:solidFill>
                  <a:schemeClr val="bg2">
                    <a:lumMod val="10000"/>
                  </a:schemeClr>
                </a:solidFill>
              </a:rPr>
              <a:t>1.  naujų pastatų, priestatų ir antstatų statybos išlaidos; </a:t>
            </a:r>
          </a:p>
          <a:p>
            <a:pPr marL="0" indent="0">
              <a:buNone/>
            </a:pPr>
            <a:r>
              <a:rPr lang="lt-LT" dirty="0">
                <a:solidFill>
                  <a:schemeClr val="bg2">
                    <a:lumMod val="10000"/>
                  </a:schemeClr>
                </a:solidFill>
              </a:rPr>
              <a:t>2. naujų inžinierinių statinių statybos išlaidos, išskyrus išlaidas, kurios būtinos pastatą tinkamai naudoti, ar kai tokių išlaidų būtinumas pagrindžiamas investicijų projekte ir jos nurodytos patvirtintame projektiniame pasiūlyme; </a:t>
            </a:r>
          </a:p>
          <a:p>
            <a:pPr marL="0" indent="0">
              <a:buNone/>
            </a:pPr>
            <a:r>
              <a:rPr lang="lt-LT" dirty="0">
                <a:solidFill>
                  <a:schemeClr val="bg2">
                    <a:lumMod val="10000"/>
                  </a:schemeClr>
                </a:solidFill>
              </a:rPr>
              <a:t>3. viešųjų erdvių, aplinkos (sklypo) tvarkymo ir su tuo susijusios išlaidos, išskyrus išlaidas, kurios būtinos ir susijusios su atnaujinto pastato tinkamu naudojimu ir (ar) vaikų kūrybiškumo skatinimu ir kai tokių išlaidų būtinumas pagrindžiamas investicijų projekte; </a:t>
            </a:r>
          </a:p>
          <a:p>
            <a:pPr marL="0" indent="0">
              <a:buNone/>
            </a:pPr>
            <a:r>
              <a:rPr lang="lt-LT" dirty="0">
                <a:solidFill>
                  <a:schemeClr val="bg2">
                    <a:lumMod val="10000"/>
                  </a:schemeClr>
                </a:solidFill>
              </a:rPr>
              <a:t>4. energetinio efektyvumo didinimo priemonių išlaidos: išorinių pastato sienų ir cokolio šiltinimas, taip pat ir sienų (cokolio) konstrukcijos defektų pašalinimas ir nuogrindos sutvarkymas, stogo šiltinimas (taip pat ir naujos stogo dangos įrengimas), perdangos po vėdinama šlaitinio stogo pastoge šiltinimas, šildymo ir karšto vandens inžinerinių sistemų modernizavimas (išskyrus radiatorių keitimą projekto lėšomis atnaujinamose erdvėse), vėdinimo ir (ar) </a:t>
            </a:r>
            <a:r>
              <a:rPr lang="lt-LT" dirty="0" err="1">
                <a:solidFill>
                  <a:schemeClr val="bg2">
                    <a:lumMod val="10000"/>
                  </a:schemeClr>
                </a:solidFill>
              </a:rPr>
              <a:t>rekuperacijos</a:t>
            </a:r>
            <a:r>
              <a:rPr lang="lt-LT" dirty="0">
                <a:solidFill>
                  <a:schemeClr val="bg2">
                    <a:lumMod val="10000"/>
                  </a:schemeClr>
                </a:solidFill>
              </a:rPr>
              <a:t> sistemų modernizavimas ar įrengimas, kitų perdangų (perdangos virš pravažiavimų, praėjimų), kurios ribojasi su išore, šiltinimas, lauko ir tambūro durų keitimas, taip pat ir įėjimo laiptų remontas ir pritaikymas neįgaliųjų poreikiams, langų keitimas  į mažesnio šilumos pralaidumo langus, rūsio perdangos šiltinimas, šildomo rūsio atitvarų šiltinimas, atnaujiname pastate įrengtos katilinės modernizavimas;</a:t>
            </a:r>
          </a:p>
          <a:p>
            <a:pPr marL="0" indent="0">
              <a:buNone/>
            </a:pPr>
            <a:r>
              <a:rPr lang="lt-LT" dirty="0">
                <a:solidFill>
                  <a:schemeClr val="bg2">
                    <a:lumMod val="10000"/>
                  </a:schemeClr>
                </a:solidFill>
              </a:rPr>
              <a:t>5. pastato išorės darbų išlaidos, išskyrus  darbų, kurie skirti vidaus patalpoms ir jų išlaidos yra tinkamos finansuoti, tačiau funkciškai taip pat turi ryšį ir su pastato išore, vykdymo išlaidos;</a:t>
            </a:r>
          </a:p>
          <a:p>
            <a:pPr marL="0" indent="0">
              <a:buNone/>
            </a:pPr>
            <a:r>
              <a:rPr lang="lt-LT" dirty="0">
                <a:solidFill>
                  <a:schemeClr val="bg2">
                    <a:lumMod val="10000"/>
                  </a:schemeClr>
                </a:solidFill>
              </a:rPr>
              <a:t>6. tikslinių transporto priemonių pirkimo, nuomos ir finansinės nuomos (lizingo) išlaidos;</a:t>
            </a:r>
          </a:p>
          <a:p>
            <a:endParaRPr lang="lt-LT" dirty="0">
              <a:solidFill>
                <a:schemeClr val="bg2">
                  <a:lumMod val="10000"/>
                </a:schemeClr>
              </a:solidFill>
            </a:endParaRPr>
          </a:p>
        </p:txBody>
      </p:sp>
    </p:spTree>
    <p:extLst>
      <p:ext uri="{BB962C8B-B14F-4D97-AF65-F5344CB8AC3E}">
        <p14:creationId xmlns:p14="http://schemas.microsoft.com/office/powerpoint/2010/main" val="1390946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dirty="0" err="1"/>
              <a:t>Terminai</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642472169"/>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872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Svarbu atkreipti dėmesį</a:t>
            </a:r>
            <a:r>
              <a:rPr lang="en-US" dirty="0"/>
              <a:t>!</a:t>
            </a:r>
            <a:endParaRPr lang="lt-LT" dirty="0"/>
          </a:p>
        </p:txBody>
      </p:sp>
      <p:sp>
        <p:nvSpPr>
          <p:cNvPr id="3" name="Turinio vietos rezervavimo ženklas 2"/>
          <p:cNvSpPr>
            <a:spLocks noGrp="1"/>
          </p:cNvSpPr>
          <p:nvPr>
            <p:ph idx="1"/>
          </p:nvPr>
        </p:nvSpPr>
        <p:spPr>
          <a:xfrm>
            <a:off x="681039" y="1203535"/>
            <a:ext cx="8543925" cy="5112859"/>
          </a:xfrm>
        </p:spPr>
        <p:txBody>
          <a:bodyPr/>
          <a:lstStyle/>
          <a:p>
            <a:r>
              <a:rPr lang="lt-LT" dirty="0">
                <a:solidFill>
                  <a:schemeClr val="bg2">
                    <a:lumMod val="10000"/>
                  </a:schemeClr>
                </a:solidFill>
              </a:rPr>
              <a:t>Kartu su paraiška turi būti pateiktas pastato, kuriame planuojamos investicijos, </a:t>
            </a:r>
            <a:r>
              <a:rPr lang="lt-LT" b="1" dirty="0">
                <a:solidFill>
                  <a:schemeClr val="bg2">
                    <a:lumMod val="10000"/>
                  </a:schemeClr>
                </a:solidFill>
              </a:rPr>
              <a:t>energetinio efektyvumo sertifikatą</a:t>
            </a:r>
            <a:r>
              <a:rPr lang="lt-LT" dirty="0">
                <a:solidFill>
                  <a:schemeClr val="bg2">
                    <a:lumMod val="10000"/>
                  </a:schemeClr>
                </a:solidFill>
              </a:rPr>
              <a:t>, jei investuojama pagal Aprašo 20.1 papunktyje nurodytą </a:t>
            </a:r>
            <a:r>
              <a:rPr lang="lt-LT" dirty="0" err="1">
                <a:solidFill>
                  <a:schemeClr val="bg2">
                    <a:lumMod val="10000"/>
                  </a:schemeClr>
                </a:solidFill>
              </a:rPr>
              <a:t>poveiklę</a:t>
            </a:r>
            <a:r>
              <a:rPr lang="lt-LT" dirty="0">
                <a:solidFill>
                  <a:schemeClr val="bg2">
                    <a:lumMod val="10000"/>
                  </a:schemeClr>
                </a:solidFill>
              </a:rPr>
              <a:t>. Jeigu pastato energetinio efektyvumo klasė yra žemesnė nei C, tuomet kartu </a:t>
            </a:r>
            <a:r>
              <a:rPr lang="lt-LT" b="1" dirty="0">
                <a:solidFill>
                  <a:schemeClr val="bg2">
                    <a:lumMod val="10000"/>
                  </a:schemeClr>
                </a:solidFill>
              </a:rPr>
              <a:t>turi būti pateiktas techninis projektas, kuriame numatoma pastato energetinio efektyvumo klasė būtų ne mažesnė kaip C, statybą leidžiantis dokumentas bei savivaldybės tarybos sprendimas, kuriuo numatomas skirti finansavimas techninio projekto įgyvendinimui ir įsipareigojama dėl terminų įgyvendinant energetinio efektyvumo didinimo priemones</a:t>
            </a:r>
            <a:r>
              <a:rPr lang="lt-LT" dirty="0">
                <a:solidFill>
                  <a:schemeClr val="bg2">
                    <a:lumMod val="10000"/>
                  </a:schemeClr>
                </a:solidFill>
              </a:rPr>
              <a:t>;</a:t>
            </a:r>
          </a:p>
          <a:p>
            <a:r>
              <a:rPr lang="lt-LT" dirty="0">
                <a:solidFill>
                  <a:schemeClr val="bg2">
                    <a:lumMod val="10000"/>
                  </a:schemeClr>
                </a:solidFill>
              </a:rPr>
              <a:t>Kartu su paraiška turi būti pateiktas </a:t>
            </a:r>
            <a:r>
              <a:rPr lang="lt-LT" b="1" dirty="0">
                <a:solidFill>
                  <a:schemeClr val="bg2">
                    <a:lumMod val="10000"/>
                  </a:schemeClr>
                </a:solidFill>
              </a:rPr>
              <a:t>numatomų vykdyti darbų detalizavimą</a:t>
            </a:r>
            <a:r>
              <a:rPr lang="lt-LT" dirty="0">
                <a:solidFill>
                  <a:schemeClr val="bg2">
                    <a:lumMod val="10000"/>
                  </a:schemeClr>
                </a:solidFill>
              </a:rPr>
              <a:t>, kuriame apibūdinta esama numatomų atnaujinti vidaus patalpų būklė, planuojami vykdyti darbai, jų rūšys, preliminarūs darbų apimčių žiniaraščiai, kuriuose nurodytos orientacinės darbų kainos, preliminarūs ar inventoriniai su pažymėta darbų vieta brėžiniai, kita informacija, įrodanti projekto atitiktį Aprašo 26 punkto (priklausomai nuo investicinės krypties) reikalavimams. Jei yra parengtas statinio projektas, numatomų vykdyti darbų detalizavimas gali būti neteikiamas, teikiamas statinio projektas.</a:t>
            </a:r>
          </a:p>
        </p:txBody>
      </p:sp>
    </p:spTree>
    <p:extLst>
      <p:ext uri="{BB962C8B-B14F-4D97-AF65-F5344CB8AC3E}">
        <p14:creationId xmlns:p14="http://schemas.microsoft.com/office/powerpoint/2010/main" val="1382165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vadinimas 10"/>
          <p:cNvSpPr>
            <a:spLocks noGrp="1"/>
          </p:cNvSpPr>
          <p:nvPr>
            <p:ph type="title"/>
          </p:nvPr>
        </p:nvSpPr>
        <p:spPr>
          <a:xfrm>
            <a:off x="691430" y="3073631"/>
            <a:ext cx="8543925" cy="538480"/>
          </a:xfrm>
        </p:spPr>
        <p:txBody>
          <a:bodyPr/>
          <a:lstStyle/>
          <a:p>
            <a:pPr algn="ctr"/>
            <a:r>
              <a:rPr lang="lt-LT" dirty="0">
                <a:solidFill>
                  <a:schemeClr val="tx1">
                    <a:lumMod val="75000"/>
                  </a:schemeClr>
                </a:solidFill>
              </a:rPr>
              <a:t>Sėkmingų projektų</a:t>
            </a:r>
            <a:r>
              <a:rPr lang="en-US" dirty="0">
                <a:solidFill>
                  <a:schemeClr val="tx1">
                    <a:lumMod val="75000"/>
                  </a:schemeClr>
                </a:solidFill>
              </a:rPr>
              <a:t>!</a:t>
            </a:r>
            <a:endParaRPr lang="lt-LT" dirty="0">
              <a:solidFill>
                <a:schemeClr val="tx1">
                  <a:lumMod val="75000"/>
                </a:schemeClr>
              </a:solidFill>
            </a:endParaRPr>
          </a:p>
        </p:txBody>
      </p:sp>
      <p:pic>
        <p:nvPicPr>
          <p:cNvPr id="13" name="Turinio vietos rezervavimo ženklas 12"/>
          <p:cNvPicPr>
            <a:picLocks noGrp="1" noChangeAspect="1"/>
          </p:cNvPicPr>
          <p:nvPr>
            <p:ph idx="1"/>
          </p:nvPr>
        </p:nvPicPr>
        <p:blipFill>
          <a:blip r:embed="rId2"/>
          <a:stretch>
            <a:fillRect/>
          </a:stretch>
        </p:blipFill>
        <p:spPr>
          <a:xfrm>
            <a:off x="5907907" y="5687538"/>
            <a:ext cx="2017951" cy="890093"/>
          </a:xfrm>
          <a:prstGeom prst="rect">
            <a:avLst/>
          </a:prstGeom>
        </p:spPr>
      </p:pic>
    </p:spTree>
    <p:extLst>
      <p:ext uri="{BB962C8B-B14F-4D97-AF65-F5344CB8AC3E}">
        <p14:creationId xmlns:p14="http://schemas.microsoft.com/office/powerpoint/2010/main" val="211484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27251" y="333487"/>
            <a:ext cx="8543925" cy="538480"/>
          </a:xfrm>
        </p:spPr>
        <p:txBody>
          <a:bodyPr>
            <a:normAutofit/>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543823983"/>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73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91529994"/>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98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Svarbiausios sąvokos</a:t>
            </a: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2274574792"/>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91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Svarbiausios sąvokos</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996123223"/>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098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Remiama veikla</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976946658"/>
              </p:ext>
            </p:extLst>
          </p:nvPr>
        </p:nvGraphicFramePr>
        <p:xfrm>
          <a:off x="681038" y="1203325"/>
          <a:ext cx="8543925" cy="4863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Specialieji projektų atrankos kriterijai</a:t>
            </a: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024215305"/>
              </p:ext>
            </p:extLst>
          </p:nvPr>
        </p:nvGraphicFramePr>
        <p:xfrm>
          <a:off x="282527" y="1012874"/>
          <a:ext cx="9340947" cy="5373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374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dirty="0"/>
              <a:t>Reikalavimai projektams pagal 1 investicijų kryptį</a:t>
            </a: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1373900364"/>
              </p:ext>
            </p:extLst>
          </p:nvPr>
        </p:nvGraphicFramePr>
        <p:xfrm>
          <a:off x="681038" y="12033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35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Reikalavimai projektams pagal 2 investicijų kryptį</a:t>
            </a:r>
          </a:p>
        </p:txBody>
      </p:sp>
      <p:graphicFrame>
        <p:nvGraphicFramePr>
          <p:cNvPr id="8" name="Turinio vietos rezervavimo ženklas 7"/>
          <p:cNvGraphicFramePr>
            <a:graphicFrameLocks noGrp="1"/>
          </p:cNvGraphicFramePr>
          <p:nvPr>
            <p:ph idx="1"/>
            <p:extLst>
              <p:ext uri="{D42A27DB-BD31-4B8C-83A1-F6EECF244321}">
                <p14:modId xmlns:p14="http://schemas.microsoft.com/office/powerpoint/2010/main" val="1774854907"/>
              </p:ext>
            </p:extLst>
          </p:nvPr>
        </p:nvGraphicFramePr>
        <p:xfrm>
          <a:off x="351692" y="1041010"/>
          <a:ext cx="9144000" cy="5345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998355"/>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846</TotalTime>
  <Words>1989</Words>
  <Application>Microsoft Office PowerPoint</Application>
  <PresentationFormat>A4 formatas (210x297 mm)</PresentationFormat>
  <Paragraphs>93</Paragraphs>
  <Slides>17</Slides>
  <Notes>0</Notes>
  <HiddenSlides>0</HiddenSlides>
  <MMClips>0</MMClips>
  <ScaleCrop>false</ScaleCrop>
  <HeadingPairs>
    <vt:vector size="6" baseType="variant">
      <vt:variant>
        <vt:lpstr>Naudojami šriftai</vt:lpstr>
      </vt:variant>
      <vt:variant>
        <vt:i4>4</vt:i4>
      </vt:variant>
      <vt:variant>
        <vt:lpstr>Tema</vt:lpstr>
      </vt:variant>
      <vt:variant>
        <vt:i4>3</vt:i4>
      </vt:variant>
      <vt:variant>
        <vt:lpstr>Skaidrių pavadinimai</vt:lpstr>
      </vt:variant>
      <vt:variant>
        <vt:i4>17</vt:i4>
      </vt:variant>
    </vt:vector>
  </HeadingPairs>
  <TitlesOfParts>
    <vt:vector size="24" baseType="lpstr">
      <vt:lpstr>MS PGothic</vt:lpstr>
      <vt:lpstr>Arial</vt:lpstr>
      <vt:lpstr>Calibri</vt:lpstr>
      <vt:lpstr>Calibri Light</vt:lpstr>
      <vt:lpstr>Fin MIn titulinis</vt:lpstr>
      <vt:lpstr>Teksto skaidrė</vt:lpstr>
      <vt:lpstr>Galtuinė skaidrė</vt:lpstr>
      <vt:lpstr>09.1.3-CPVA-R-724 PRIEMONĖ „MOKYKLŲ TINKLO EFEKTYVUMO DIDINIMAS“</vt:lpstr>
      <vt:lpstr>„PowerPoint“ pateiktis</vt:lpstr>
      <vt:lpstr>„PowerPoint“ pateiktis</vt:lpstr>
      <vt:lpstr>Svarbiausios sąvokos</vt:lpstr>
      <vt:lpstr>Svarbiausios sąvokos</vt:lpstr>
      <vt:lpstr>Remiama veikla</vt:lpstr>
      <vt:lpstr>Specialieji projektų atrankos kriterijai</vt:lpstr>
      <vt:lpstr>Reikalavimai projektams pagal 1 investicijų kryptį</vt:lpstr>
      <vt:lpstr>Reikalavimai projektams pagal 2 investicijų kryptį</vt:lpstr>
      <vt:lpstr>Reikalavimai projektams pagal 3 investicijų kryptį</vt:lpstr>
      <vt:lpstr>Kiti reikalavimai</vt:lpstr>
      <vt:lpstr>Kiti reikalavimai</vt:lpstr>
      <vt:lpstr>Siektini rezultatai</vt:lpstr>
      <vt:lpstr>Netinkamos finansuoti išlaidos</vt:lpstr>
      <vt:lpstr>Terminai</vt:lpstr>
      <vt:lpstr>Svarbu atkreipti dėmesį!</vt:lpstr>
      <vt:lpstr>Sėkmingų projektų!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Marius</cp:lastModifiedBy>
  <cp:revision>100</cp:revision>
  <cp:lastPrinted>2017-01-04T10:42:05Z</cp:lastPrinted>
  <dcterms:created xsi:type="dcterms:W3CDTF">2015-10-26T11:19:59Z</dcterms:created>
  <dcterms:modified xsi:type="dcterms:W3CDTF">2017-05-02T21:57:14Z</dcterms:modified>
</cp:coreProperties>
</file>