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gif" ContentType="image/gif"/>
  <Default Extension="tiff" ContentType="image/tiff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4"/>
  </p:sldMasterIdLst>
  <p:notesMasterIdLst>
    <p:notesMasterId r:id="rId22"/>
  </p:notesMasterIdLst>
  <p:handoutMasterIdLst>
    <p:handoutMasterId r:id="rId23"/>
  </p:handoutMasterIdLst>
  <p:sldIdLst>
    <p:sldId id="796" r:id="rId5"/>
    <p:sldId id="910" r:id="rId6"/>
    <p:sldId id="953" r:id="rId7"/>
    <p:sldId id="909" r:id="rId8"/>
    <p:sldId id="940" r:id="rId9"/>
    <p:sldId id="941" r:id="rId10"/>
    <p:sldId id="954" r:id="rId11"/>
    <p:sldId id="943" r:id="rId12"/>
    <p:sldId id="947" r:id="rId13"/>
    <p:sldId id="942" r:id="rId14"/>
    <p:sldId id="950" r:id="rId15"/>
    <p:sldId id="944" r:id="rId16"/>
    <p:sldId id="945" r:id="rId17"/>
    <p:sldId id="946" r:id="rId18"/>
    <p:sldId id="948" r:id="rId19"/>
    <p:sldId id="949" r:id="rId20"/>
    <p:sldId id="955" r:id="rId21"/>
  </p:sldIdLst>
  <p:sldSz cx="9144000" cy="5143500" type="screen16x9"/>
  <p:notesSz cx="6797675" cy="9926638"/>
  <p:embeddedFontLst>
    <p:embeddedFont>
      <p:font typeface="HP Simplified" panose="020B0604020202020204" charset="0"/>
      <p:regular r:id="rId24"/>
      <p:bold r:id="rId25"/>
      <p:italic r:id="rId26"/>
      <p:boldItalic r:id="rId27"/>
    </p:embeddedFont>
    <p:embeddedFont>
      <p:font typeface="Calibri" panose="020F0502020204030204" pitchFamily="34" charset="0"/>
      <p:regular r:id="rId28"/>
      <p:bold r:id="rId29"/>
      <p:italic r:id="rId30"/>
      <p:boldItalic r:id="rId31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4650A"/>
    <a:srgbClr val="A14D07"/>
    <a:srgbClr val="FBCBA3"/>
    <a:srgbClr val="F78957"/>
    <a:srgbClr val="F9B277"/>
    <a:srgbClr val="F5811E"/>
    <a:srgbClr val="F6C4A8"/>
    <a:srgbClr val="161F28"/>
    <a:srgbClr val="2D3E50"/>
    <a:srgbClr val="081C2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99" autoAdjust="0"/>
    <p:restoredTop sz="85349" autoAdjust="0"/>
  </p:normalViewPr>
  <p:slideViewPr>
    <p:cSldViewPr>
      <p:cViewPr>
        <p:scale>
          <a:sx n="66" d="100"/>
          <a:sy n="66" d="100"/>
        </p:scale>
        <p:origin x="486" y="1134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>
      <p:cViewPr varScale="1">
        <p:scale>
          <a:sx n="57" d="100"/>
          <a:sy n="57" d="100"/>
        </p:scale>
        <p:origin x="2808" y="4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font" Target="fonts/font3.fntdata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font" Target="fonts/font2.fntdata"/><Relationship Id="rId33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font" Target="fonts/font6.fntdata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font" Target="fonts/font1.fntdata"/><Relationship Id="rId32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handoutMaster" Target="handoutMasters/handoutMaster1.xml"/><Relationship Id="rId28" Type="http://schemas.openxmlformats.org/officeDocument/2006/relationships/font" Target="fonts/font5.fntdata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font" Target="fonts/font8.fntdata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notesMaster" Target="notesMasters/notesMaster1.xml"/><Relationship Id="rId27" Type="http://schemas.openxmlformats.org/officeDocument/2006/relationships/font" Target="fonts/font4.fntdata"/><Relationship Id="rId30" Type="http://schemas.openxmlformats.org/officeDocument/2006/relationships/font" Target="fonts/font7.fntdata"/><Relationship Id="rId35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CC90F73-35EC-42DE-98EA-0FAB8E8CD09D}" type="doc">
      <dgm:prSet loTypeId="urn:microsoft.com/office/officeart/2005/8/layout/pyramid4" loCatId="pyramid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C9945D78-06A6-4CDB-B434-7E8F790D793B}">
      <dgm:prSet phldrT="[Text]" phldr="1" custT="1"/>
      <dgm:spPr>
        <a:solidFill>
          <a:srgbClr val="FBCBA3"/>
        </a:solidFill>
      </dgm:spPr>
      <dgm:t>
        <a:bodyPr/>
        <a:lstStyle/>
        <a:p>
          <a:endParaRPr lang="en-US" sz="300" dirty="0"/>
        </a:p>
      </dgm:t>
    </dgm:pt>
    <dgm:pt modelId="{9758837C-86A6-4E2D-88FA-DFDFF97973E2}" type="parTrans" cxnId="{E017F658-1E99-4B22-91EB-8A3A98FFB727}">
      <dgm:prSet/>
      <dgm:spPr/>
      <dgm:t>
        <a:bodyPr/>
        <a:lstStyle/>
        <a:p>
          <a:endParaRPr lang="en-US"/>
        </a:p>
      </dgm:t>
    </dgm:pt>
    <dgm:pt modelId="{40C3100A-406A-4657-956E-88351C548280}" type="sibTrans" cxnId="{E017F658-1E99-4B22-91EB-8A3A98FFB727}">
      <dgm:prSet/>
      <dgm:spPr/>
      <dgm:t>
        <a:bodyPr/>
        <a:lstStyle/>
        <a:p>
          <a:endParaRPr lang="en-US"/>
        </a:p>
      </dgm:t>
    </dgm:pt>
    <dgm:pt modelId="{B4722984-BCAC-4C51-BBFF-B3D3165D21DE}">
      <dgm:prSet phldrT="[Text]" custT="1"/>
      <dgm:spPr>
        <a:solidFill>
          <a:schemeClr val="bg2">
            <a:lumMod val="85000"/>
          </a:schemeClr>
        </a:solidFill>
      </dgm:spPr>
      <dgm:t>
        <a:bodyPr/>
        <a:lstStyle/>
        <a:p>
          <a:endParaRPr lang="lt-LT" sz="1400" b="1" dirty="0" smtClean="0">
            <a:solidFill>
              <a:srgbClr val="F5811E"/>
            </a:solidFill>
          </a:endParaRPr>
        </a:p>
        <a:p>
          <a:r>
            <a:rPr lang="lt-LT" sz="1400" b="1" dirty="0" smtClean="0">
              <a:solidFill>
                <a:srgbClr val="F5811E"/>
              </a:solidFill>
            </a:rPr>
            <a:t>PROJEKTAS</a:t>
          </a:r>
          <a:endParaRPr lang="en-US" sz="1400" b="1" dirty="0">
            <a:solidFill>
              <a:srgbClr val="F5811E"/>
            </a:solidFill>
          </a:endParaRPr>
        </a:p>
      </dgm:t>
    </dgm:pt>
    <dgm:pt modelId="{F8D5549E-A5D8-40B3-AA5A-16A9217EE008}" type="parTrans" cxnId="{E65D0C95-61BF-45CD-8450-0AC0D67CE8E4}">
      <dgm:prSet/>
      <dgm:spPr/>
      <dgm:t>
        <a:bodyPr/>
        <a:lstStyle/>
        <a:p>
          <a:endParaRPr lang="en-US"/>
        </a:p>
      </dgm:t>
    </dgm:pt>
    <dgm:pt modelId="{AF5BAC3A-CB34-40F2-B290-56D6E675B5D9}" type="sibTrans" cxnId="{E65D0C95-61BF-45CD-8450-0AC0D67CE8E4}">
      <dgm:prSet/>
      <dgm:spPr/>
      <dgm:t>
        <a:bodyPr/>
        <a:lstStyle/>
        <a:p>
          <a:endParaRPr lang="en-US"/>
        </a:p>
      </dgm:t>
    </dgm:pt>
    <dgm:pt modelId="{EDE01123-3DD3-42A7-94F8-4584F766671A}">
      <dgm:prSet phldrT="[Text]" phldr="1" custT="1"/>
      <dgm:spPr>
        <a:solidFill>
          <a:srgbClr val="A14D07"/>
        </a:solidFill>
      </dgm:spPr>
      <dgm:t>
        <a:bodyPr/>
        <a:lstStyle/>
        <a:p>
          <a:endParaRPr lang="en-US" sz="100"/>
        </a:p>
      </dgm:t>
    </dgm:pt>
    <dgm:pt modelId="{AE93AE89-83DB-4482-89AA-D9968CCC04CE}" type="parTrans" cxnId="{808FF6C9-30E2-4FF7-9F16-D8A6DCEEA1C1}">
      <dgm:prSet/>
      <dgm:spPr/>
      <dgm:t>
        <a:bodyPr/>
        <a:lstStyle/>
        <a:p>
          <a:endParaRPr lang="en-US"/>
        </a:p>
      </dgm:t>
    </dgm:pt>
    <dgm:pt modelId="{9F32BB24-79CC-4589-847F-466019E0C677}" type="sibTrans" cxnId="{808FF6C9-30E2-4FF7-9F16-D8A6DCEEA1C1}">
      <dgm:prSet/>
      <dgm:spPr/>
      <dgm:t>
        <a:bodyPr/>
        <a:lstStyle/>
        <a:p>
          <a:endParaRPr lang="en-US"/>
        </a:p>
      </dgm:t>
    </dgm:pt>
    <dgm:pt modelId="{642DF846-B46B-444E-A0D6-5495EA6B9069}">
      <dgm:prSet phldrT="[Text]" phldr="1" custT="1"/>
      <dgm:spPr>
        <a:solidFill>
          <a:srgbClr val="F5811E"/>
        </a:solidFill>
      </dgm:spPr>
      <dgm:t>
        <a:bodyPr/>
        <a:lstStyle/>
        <a:p>
          <a:endParaRPr lang="en-US" sz="100" dirty="0"/>
        </a:p>
      </dgm:t>
    </dgm:pt>
    <dgm:pt modelId="{111CCCC8-E185-489A-A1E9-4AEF2CB16DB9}" type="sibTrans" cxnId="{7E72E029-FC50-4646-A9FC-F3F2C2A86615}">
      <dgm:prSet/>
      <dgm:spPr/>
      <dgm:t>
        <a:bodyPr/>
        <a:lstStyle/>
        <a:p>
          <a:endParaRPr lang="en-US"/>
        </a:p>
      </dgm:t>
    </dgm:pt>
    <dgm:pt modelId="{932DF182-001B-4FC1-89F8-293E222D98BE}" type="parTrans" cxnId="{7E72E029-FC50-4646-A9FC-F3F2C2A86615}">
      <dgm:prSet/>
      <dgm:spPr/>
      <dgm:t>
        <a:bodyPr/>
        <a:lstStyle/>
        <a:p>
          <a:endParaRPr lang="en-US"/>
        </a:p>
      </dgm:t>
    </dgm:pt>
    <dgm:pt modelId="{B8C762B0-8449-43D5-B5DE-7CD61EF5D912}" type="pres">
      <dgm:prSet presAssocID="{6CC90F73-35EC-42DE-98EA-0FAB8E8CD09D}" presName="compositeShape" presStyleCnt="0">
        <dgm:presLayoutVars>
          <dgm:chMax val="9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C37DAEB9-8090-4F78-BBE5-598DB84D4CE9}" type="pres">
      <dgm:prSet presAssocID="{6CC90F73-35EC-42DE-98EA-0FAB8E8CD09D}" presName="triangle1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395E4E1-F040-4E57-BDAA-9BD3DE1995AA}" type="pres">
      <dgm:prSet presAssocID="{6CC90F73-35EC-42DE-98EA-0FAB8E8CD09D}" presName="triangle2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4839BEB-DFD8-4A6C-B718-40D45FEEB56E}" type="pres">
      <dgm:prSet presAssocID="{6CC90F73-35EC-42DE-98EA-0FAB8E8CD09D}" presName="triangle3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0A18BA2-3DDD-41E6-A868-944F47194F7B}" type="pres">
      <dgm:prSet presAssocID="{6CC90F73-35EC-42DE-98EA-0FAB8E8CD09D}" presName="triangle4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808FF6C9-30E2-4FF7-9F16-D8A6DCEEA1C1}" srcId="{6CC90F73-35EC-42DE-98EA-0FAB8E8CD09D}" destId="{EDE01123-3DD3-42A7-94F8-4584F766671A}" srcOrd="3" destOrd="0" parTransId="{AE93AE89-83DB-4482-89AA-D9968CCC04CE}" sibTransId="{9F32BB24-79CC-4589-847F-466019E0C677}"/>
    <dgm:cxn modelId="{06986D52-65E7-43F8-B658-FCF379AA79B0}" type="presOf" srcId="{C9945D78-06A6-4CDB-B434-7E8F790D793B}" destId="{C37DAEB9-8090-4F78-BBE5-598DB84D4CE9}" srcOrd="0" destOrd="0" presId="urn:microsoft.com/office/officeart/2005/8/layout/pyramid4"/>
    <dgm:cxn modelId="{852EF994-23F5-4887-8724-D33C7D69D65C}" type="presOf" srcId="{EDE01123-3DD3-42A7-94F8-4584F766671A}" destId="{50A18BA2-3DDD-41E6-A868-944F47194F7B}" srcOrd="0" destOrd="0" presId="urn:microsoft.com/office/officeart/2005/8/layout/pyramid4"/>
    <dgm:cxn modelId="{15D8CFFA-09B5-4011-B86D-C42D6094119E}" type="presOf" srcId="{6CC90F73-35EC-42DE-98EA-0FAB8E8CD09D}" destId="{B8C762B0-8449-43D5-B5DE-7CD61EF5D912}" srcOrd="0" destOrd="0" presId="urn:microsoft.com/office/officeart/2005/8/layout/pyramid4"/>
    <dgm:cxn modelId="{07F4A433-32E9-47AB-A29D-EA65A5C7B3BB}" type="presOf" srcId="{B4722984-BCAC-4C51-BBFF-B3D3165D21DE}" destId="{04839BEB-DFD8-4A6C-B718-40D45FEEB56E}" srcOrd="0" destOrd="0" presId="urn:microsoft.com/office/officeart/2005/8/layout/pyramid4"/>
    <dgm:cxn modelId="{20BE5201-4886-4956-867B-71AA96EFBF75}" type="presOf" srcId="{642DF846-B46B-444E-A0D6-5495EA6B9069}" destId="{8395E4E1-F040-4E57-BDAA-9BD3DE1995AA}" srcOrd="0" destOrd="0" presId="urn:microsoft.com/office/officeart/2005/8/layout/pyramid4"/>
    <dgm:cxn modelId="{E65D0C95-61BF-45CD-8450-0AC0D67CE8E4}" srcId="{6CC90F73-35EC-42DE-98EA-0FAB8E8CD09D}" destId="{B4722984-BCAC-4C51-BBFF-B3D3165D21DE}" srcOrd="2" destOrd="0" parTransId="{F8D5549E-A5D8-40B3-AA5A-16A9217EE008}" sibTransId="{AF5BAC3A-CB34-40F2-B290-56D6E675B5D9}"/>
    <dgm:cxn modelId="{E017F658-1E99-4B22-91EB-8A3A98FFB727}" srcId="{6CC90F73-35EC-42DE-98EA-0FAB8E8CD09D}" destId="{C9945D78-06A6-4CDB-B434-7E8F790D793B}" srcOrd="0" destOrd="0" parTransId="{9758837C-86A6-4E2D-88FA-DFDFF97973E2}" sibTransId="{40C3100A-406A-4657-956E-88351C548280}"/>
    <dgm:cxn modelId="{7E72E029-FC50-4646-A9FC-F3F2C2A86615}" srcId="{6CC90F73-35EC-42DE-98EA-0FAB8E8CD09D}" destId="{642DF846-B46B-444E-A0D6-5495EA6B9069}" srcOrd="1" destOrd="0" parTransId="{932DF182-001B-4FC1-89F8-293E222D98BE}" sibTransId="{111CCCC8-E185-489A-A1E9-4AEF2CB16DB9}"/>
    <dgm:cxn modelId="{51DBD7FF-7FD1-4C0A-9EA3-D185727AE836}" type="presParOf" srcId="{B8C762B0-8449-43D5-B5DE-7CD61EF5D912}" destId="{C37DAEB9-8090-4F78-BBE5-598DB84D4CE9}" srcOrd="0" destOrd="0" presId="urn:microsoft.com/office/officeart/2005/8/layout/pyramid4"/>
    <dgm:cxn modelId="{6149ECCA-B2D5-4375-80AB-1384862F37D5}" type="presParOf" srcId="{B8C762B0-8449-43D5-B5DE-7CD61EF5D912}" destId="{8395E4E1-F040-4E57-BDAA-9BD3DE1995AA}" srcOrd="1" destOrd="0" presId="urn:microsoft.com/office/officeart/2005/8/layout/pyramid4"/>
    <dgm:cxn modelId="{BA15E5E9-77F9-488A-9787-CFC35C7625ED}" type="presParOf" srcId="{B8C762B0-8449-43D5-B5DE-7CD61EF5D912}" destId="{04839BEB-DFD8-4A6C-B718-40D45FEEB56E}" srcOrd="2" destOrd="0" presId="urn:microsoft.com/office/officeart/2005/8/layout/pyramid4"/>
    <dgm:cxn modelId="{84379013-D9B7-4F82-B853-BEBC0BE6F09A}" type="presParOf" srcId="{B8C762B0-8449-43D5-B5DE-7CD61EF5D912}" destId="{50A18BA2-3DDD-41E6-A868-944F47194F7B}" srcOrd="3" destOrd="0" presId="urn:microsoft.com/office/officeart/2005/8/layout/pyramid4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799034A-34D8-46EC-8728-904E53D8DFAA}" type="doc">
      <dgm:prSet loTypeId="urn:microsoft.com/office/officeart/2005/8/layout/hProcess4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8852C45A-92A5-4ADE-8407-5392FB348143}">
      <dgm:prSet phldrT="[Text]"/>
      <dgm:spPr>
        <a:solidFill>
          <a:srgbClr val="D4650A"/>
        </a:solidFill>
      </dgm:spPr>
      <dgm:t>
        <a:bodyPr/>
        <a:lstStyle/>
        <a:p>
          <a:r>
            <a:rPr lang="lt-LT" dirty="0" smtClean="0"/>
            <a:t>SITUACIJOS ANALIZĖ</a:t>
          </a:r>
          <a:endParaRPr lang="en-US" dirty="0"/>
        </a:p>
      </dgm:t>
    </dgm:pt>
    <dgm:pt modelId="{D453AC40-C40C-471F-9F4D-E1A562B2A5D4}" type="parTrans" cxnId="{509EBBB7-C7D5-47B9-8505-EF46525294E1}">
      <dgm:prSet/>
      <dgm:spPr/>
      <dgm:t>
        <a:bodyPr/>
        <a:lstStyle/>
        <a:p>
          <a:endParaRPr lang="en-US"/>
        </a:p>
      </dgm:t>
    </dgm:pt>
    <dgm:pt modelId="{E4967070-3204-46C0-BA3B-B65C96222668}" type="sibTrans" cxnId="{509EBBB7-C7D5-47B9-8505-EF46525294E1}">
      <dgm:prSet/>
      <dgm:spPr>
        <a:solidFill>
          <a:srgbClr val="FBCBA3"/>
        </a:solidFill>
      </dgm:spPr>
      <dgm:t>
        <a:bodyPr/>
        <a:lstStyle/>
        <a:p>
          <a:endParaRPr lang="en-US"/>
        </a:p>
      </dgm:t>
    </dgm:pt>
    <dgm:pt modelId="{D4BE3F57-5B8A-4B29-8129-1E8CC95229EC}">
      <dgm:prSet phldrT="[Text]" custT="1"/>
      <dgm:spPr>
        <a:ln>
          <a:solidFill>
            <a:srgbClr val="D4650A"/>
          </a:solidFill>
        </a:ln>
      </dgm:spPr>
      <dgm:t>
        <a:bodyPr/>
        <a:lstStyle/>
        <a:p>
          <a:r>
            <a:rPr lang="lt-LT" sz="1600" dirty="0" smtClean="0"/>
            <a:t>Identifikuokite problemą ir jos kontekstą</a:t>
          </a:r>
          <a:endParaRPr lang="en-US" sz="1600" dirty="0"/>
        </a:p>
      </dgm:t>
    </dgm:pt>
    <dgm:pt modelId="{A0D9AEEE-59AC-44F8-AC44-8E53F1F9138D}" type="parTrans" cxnId="{4BFD0D5A-0827-40CB-9370-A818725F03A7}">
      <dgm:prSet/>
      <dgm:spPr/>
      <dgm:t>
        <a:bodyPr/>
        <a:lstStyle/>
        <a:p>
          <a:endParaRPr lang="en-US"/>
        </a:p>
      </dgm:t>
    </dgm:pt>
    <dgm:pt modelId="{3E61D37F-2BD9-417E-9458-6120FCF6D98F}" type="sibTrans" cxnId="{4BFD0D5A-0827-40CB-9370-A818725F03A7}">
      <dgm:prSet/>
      <dgm:spPr/>
      <dgm:t>
        <a:bodyPr/>
        <a:lstStyle/>
        <a:p>
          <a:endParaRPr lang="en-US"/>
        </a:p>
      </dgm:t>
    </dgm:pt>
    <dgm:pt modelId="{2E95CCF0-A6CE-4D6C-8172-B1893006554F}">
      <dgm:prSet phldrT="[Text]" custT="1"/>
      <dgm:spPr>
        <a:ln>
          <a:solidFill>
            <a:srgbClr val="D4650A"/>
          </a:solidFill>
        </a:ln>
      </dgm:spPr>
      <dgm:t>
        <a:bodyPr/>
        <a:lstStyle/>
        <a:p>
          <a:r>
            <a:rPr lang="lt-LT" sz="1600" dirty="0" smtClean="0"/>
            <a:t>Pagrįskite bendradarbiavimo poreikį</a:t>
          </a:r>
          <a:endParaRPr lang="en-US" sz="1600" dirty="0"/>
        </a:p>
      </dgm:t>
    </dgm:pt>
    <dgm:pt modelId="{D7ACD606-46FD-4175-8986-008499E7F0C5}" type="parTrans" cxnId="{E7808070-93C0-4B22-A5E2-367CC0850D21}">
      <dgm:prSet/>
      <dgm:spPr/>
      <dgm:t>
        <a:bodyPr/>
        <a:lstStyle/>
        <a:p>
          <a:endParaRPr lang="en-US"/>
        </a:p>
      </dgm:t>
    </dgm:pt>
    <dgm:pt modelId="{498BF3EC-5C80-4F2C-9F6E-D5FDA3663A19}" type="sibTrans" cxnId="{E7808070-93C0-4B22-A5E2-367CC0850D21}">
      <dgm:prSet/>
      <dgm:spPr/>
      <dgm:t>
        <a:bodyPr/>
        <a:lstStyle/>
        <a:p>
          <a:endParaRPr lang="en-US"/>
        </a:p>
      </dgm:t>
    </dgm:pt>
    <dgm:pt modelId="{BE8CCE43-EB97-4E71-8B22-00AF2B9C3680}">
      <dgm:prSet phldrT="[Text]"/>
      <dgm:spPr>
        <a:solidFill>
          <a:srgbClr val="D4650A"/>
        </a:solidFill>
      </dgm:spPr>
      <dgm:t>
        <a:bodyPr/>
        <a:lstStyle/>
        <a:p>
          <a:r>
            <a:rPr lang="lt-LT" dirty="0" smtClean="0"/>
            <a:t>PROJEKTO LOGIKA</a:t>
          </a:r>
          <a:endParaRPr lang="en-US" dirty="0"/>
        </a:p>
      </dgm:t>
    </dgm:pt>
    <dgm:pt modelId="{BD87733D-0F33-492A-82D2-234E570FFC72}" type="parTrans" cxnId="{6E43F05F-3A65-4755-BDF1-7ECCFC437CFA}">
      <dgm:prSet/>
      <dgm:spPr/>
      <dgm:t>
        <a:bodyPr/>
        <a:lstStyle/>
        <a:p>
          <a:endParaRPr lang="en-US"/>
        </a:p>
      </dgm:t>
    </dgm:pt>
    <dgm:pt modelId="{6D3391ED-787C-4D43-9E69-A1435C1EA292}" type="sibTrans" cxnId="{6E43F05F-3A65-4755-BDF1-7ECCFC437CFA}">
      <dgm:prSet/>
      <dgm:spPr>
        <a:solidFill>
          <a:srgbClr val="FBCBA3"/>
        </a:solidFill>
      </dgm:spPr>
      <dgm:t>
        <a:bodyPr/>
        <a:lstStyle/>
        <a:p>
          <a:endParaRPr lang="en-US"/>
        </a:p>
      </dgm:t>
    </dgm:pt>
    <dgm:pt modelId="{BCAC5AA2-2F29-48F7-9C3E-1A36797C1337}">
      <dgm:prSet phldrT="[Text]" custT="1"/>
      <dgm:spPr>
        <a:ln>
          <a:solidFill>
            <a:srgbClr val="D4650A"/>
          </a:solidFill>
        </a:ln>
      </dgm:spPr>
      <dgm:t>
        <a:bodyPr/>
        <a:lstStyle/>
        <a:p>
          <a:r>
            <a:rPr lang="lt-LT" sz="1600" dirty="0" smtClean="0"/>
            <a:t>Aprašykite projekto logiką:</a:t>
          </a:r>
          <a:endParaRPr lang="en-US" sz="1600" dirty="0"/>
        </a:p>
      </dgm:t>
    </dgm:pt>
    <dgm:pt modelId="{80D464EC-14FB-4809-B54F-77994736BC73}" type="parTrans" cxnId="{38F78AEA-2156-428F-B0BB-0470B67E7B02}">
      <dgm:prSet/>
      <dgm:spPr/>
      <dgm:t>
        <a:bodyPr/>
        <a:lstStyle/>
        <a:p>
          <a:endParaRPr lang="en-US"/>
        </a:p>
      </dgm:t>
    </dgm:pt>
    <dgm:pt modelId="{B9714EE8-D283-4CE6-941A-88F337A97787}" type="sibTrans" cxnId="{38F78AEA-2156-428F-B0BB-0470B67E7B02}">
      <dgm:prSet/>
      <dgm:spPr/>
      <dgm:t>
        <a:bodyPr/>
        <a:lstStyle/>
        <a:p>
          <a:endParaRPr lang="en-US"/>
        </a:p>
      </dgm:t>
    </dgm:pt>
    <dgm:pt modelId="{BD2602FC-7A73-4FE8-9934-FCD2360CFC47}">
      <dgm:prSet phldrT="[Text]"/>
      <dgm:spPr>
        <a:solidFill>
          <a:srgbClr val="D4650A"/>
        </a:solidFill>
      </dgm:spPr>
      <dgm:t>
        <a:bodyPr/>
        <a:lstStyle/>
        <a:p>
          <a:r>
            <a:rPr lang="lt-LT" dirty="0" smtClean="0"/>
            <a:t>PROJEKTO POVEIKIS</a:t>
          </a:r>
          <a:endParaRPr lang="en-US" dirty="0"/>
        </a:p>
      </dgm:t>
    </dgm:pt>
    <dgm:pt modelId="{00520BC0-6A55-4B63-8A60-FB6866F5F6D7}" type="parTrans" cxnId="{626F5378-A6A0-45E3-BE2B-A08EB39CB7C6}">
      <dgm:prSet/>
      <dgm:spPr/>
      <dgm:t>
        <a:bodyPr/>
        <a:lstStyle/>
        <a:p>
          <a:endParaRPr lang="en-US"/>
        </a:p>
      </dgm:t>
    </dgm:pt>
    <dgm:pt modelId="{641C217F-756B-431C-87B6-066F61D8A3C4}" type="sibTrans" cxnId="{626F5378-A6A0-45E3-BE2B-A08EB39CB7C6}">
      <dgm:prSet/>
      <dgm:spPr/>
      <dgm:t>
        <a:bodyPr/>
        <a:lstStyle/>
        <a:p>
          <a:endParaRPr lang="en-US"/>
        </a:p>
      </dgm:t>
    </dgm:pt>
    <dgm:pt modelId="{97DDF789-B291-4BC0-BDE9-61DCC6AD76C6}">
      <dgm:prSet phldrT="[Text]"/>
      <dgm:spPr>
        <a:ln>
          <a:solidFill>
            <a:srgbClr val="D4650A"/>
          </a:solidFill>
        </a:ln>
      </dgm:spPr>
      <dgm:t>
        <a:bodyPr/>
        <a:lstStyle/>
        <a:p>
          <a:r>
            <a:rPr lang="lt-LT" dirty="0" smtClean="0"/>
            <a:t>Įvertinkite, koks numatomas projekto poveikis, kaip jis gali būti matuojamas</a:t>
          </a:r>
          <a:endParaRPr lang="en-US" dirty="0"/>
        </a:p>
      </dgm:t>
    </dgm:pt>
    <dgm:pt modelId="{1F92FB75-4F90-43F9-A940-C01E68FDEA21}" type="parTrans" cxnId="{4D706098-8AF8-48F9-84AC-C4F15B1A2439}">
      <dgm:prSet/>
      <dgm:spPr/>
      <dgm:t>
        <a:bodyPr/>
        <a:lstStyle/>
        <a:p>
          <a:endParaRPr lang="en-US"/>
        </a:p>
      </dgm:t>
    </dgm:pt>
    <dgm:pt modelId="{9F946500-02C8-46A2-B8DE-6545414327C2}" type="sibTrans" cxnId="{4D706098-8AF8-48F9-84AC-C4F15B1A2439}">
      <dgm:prSet/>
      <dgm:spPr/>
      <dgm:t>
        <a:bodyPr/>
        <a:lstStyle/>
        <a:p>
          <a:endParaRPr lang="en-US"/>
        </a:p>
      </dgm:t>
    </dgm:pt>
    <dgm:pt modelId="{81C59ABF-A4D4-4F59-8C81-F670EDD7BC93}">
      <dgm:prSet phldrT="[Text]" custT="1"/>
      <dgm:spPr>
        <a:ln>
          <a:solidFill>
            <a:srgbClr val="D4650A"/>
          </a:solidFill>
        </a:ln>
      </dgm:spPr>
      <dgm:t>
        <a:bodyPr/>
        <a:lstStyle/>
        <a:p>
          <a:r>
            <a:rPr lang="lt-LT" sz="1600" dirty="0" smtClean="0"/>
            <a:t>Nustatykite tikslinę grupę</a:t>
          </a:r>
          <a:endParaRPr lang="en-US" sz="1600" dirty="0"/>
        </a:p>
      </dgm:t>
    </dgm:pt>
    <dgm:pt modelId="{5444F57A-9D25-429F-B671-B3D55F8B782E}" type="parTrans" cxnId="{94E587C5-FA65-4D60-AD49-5B771D7425FF}">
      <dgm:prSet/>
      <dgm:spPr/>
      <dgm:t>
        <a:bodyPr/>
        <a:lstStyle/>
        <a:p>
          <a:endParaRPr lang="en-US"/>
        </a:p>
      </dgm:t>
    </dgm:pt>
    <dgm:pt modelId="{1D5F76E5-4CED-4677-9A68-7669E7A34B4C}" type="sibTrans" cxnId="{94E587C5-FA65-4D60-AD49-5B771D7425FF}">
      <dgm:prSet/>
      <dgm:spPr/>
      <dgm:t>
        <a:bodyPr/>
        <a:lstStyle/>
        <a:p>
          <a:endParaRPr lang="en-US"/>
        </a:p>
      </dgm:t>
    </dgm:pt>
    <dgm:pt modelId="{50585EAC-95BD-4DF9-BDCF-4DBAFC8976DA}">
      <dgm:prSet phldrT="[Text]"/>
      <dgm:spPr>
        <a:ln>
          <a:solidFill>
            <a:srgbClr val="D4650A"/>
          </a:solidFill>
        </a:ln>
      </dgm:spPr>
      <dgm:t>
        <a:bodyPr/>
        <a:lstStyle/>
        <a:p>
          <a:r>
            <a:rPr lang="lt-LT" dirty="0" smtClean="0"/>
            <a:t>Įvertinkite projekto tęstinumo galimybes</a:t>
          </a:r>
          <a:endParaRPr lang="en-US" dirty="0"/>
        </a:p>
      </dgm:t>
    </dgm:pt>
    <dgm:pt modelId="{E3180F6A-CE44-4F40-9937-F5AE34F7D0F3}" type="parTrans" cxnId="{18182084-A0CA-475A-959A-D8B4D064E455}">
      <dgm:prSet/>
      <dgm:spPr/>
      <dgm:t>
        <a:bodyPr/>
        <a:lstStyle/>
        <a:p>
          <a:endParaRPr lang="en-US"/>
        </a:p>
      </dgm:t>
    </dgm:pt>
    <dgm:pt modelId="{1596FA2C-F9F0-4A9A-AA9E-21520B1ECA82}" type="sibTrans" cxnId="{18182084-A0CA-475A-959A-D8B4D064E455}">
      <dgm:prSet/>
      <dgm:spPr/>
      <dgm:t>
        <a:bodyPr/>
        <a:lstStyle/>
        <a:p>
          <a:endParaRPr lang="en-US"/>
        </a:p>
      </dgm:t>
    </dgm:pt>
    <dgm:pt modelId="{AC01661E-E298-4263-9075-253BDB6F43C6}">
      <dgm:prSet phldrT="[Text]" custT="1"/>
      <dgm:spPr>
        <a:ln>
          <a:solidFill>
            <a:srgbClr val="D4650A"/>
          </a:solidFill>
        </a:ln>
      </dgm:spPr>
      <dgm:t>
        <a:bodyPr/>
        <a:lstStyle/>
        <a:p>
          <a:r>
            <a:rPr lang="lt-LT" sz="1600" i="1" dirty="0" smtClean="0">
              <a:solidFill>
                <a:srgbClr val="D4650A"/>
              </a:solidFill>
            </a:rPr>
            <a:t>tikslus&gt; uždavinius&gt; veiklas&gt; Rezultatus</a:t>
          </a:r>
          <a:endParaRPr lang="en-US" sz="1600" dirty="0"/>
        </a:p>
      </dgm:t>
    </dgm:pt>
    <dgm:pt modelId="{7B1ED207-2E2B-40DD-87E4-C9F8763A6FD4}" type="parTrans" cxnId="{BC47D8FA-273E-426B-B92D-8D4DE014AFED}">
      <dgm:prSet/>
      <dgm:spPr/>
      <dgm:t>
        <a:bodyPr/>
        <a:lstStyle/>
        <a:p>
          <a:endParaRPr lang="en-US"/>
        </a:p>
      </dgm:t>
    </dgm:pt>
    <dgm:pt modelId="{AC4D19BF-3F7D-4C88-8F5E-BC41A1D9ECBB}" type="sibTrans" cxnId="{BC47D8FA-273E-426B-B92D-8D4DE014AFED}">
      <dgm:prSet/>
      <dgm:spPr/>
      <dgm:t>
        <a:bodyPr/>
        <a:lstStyle/>
        <a:p>
          <a:endParaRPr lang="en-US"/>
        </a:p>
      </dgm:t>
    </dgm:pt>
    <dgm:pt modelId="{8D1196E2-A410-4563-BDCF-62783474ED41}" type="pres">
      <dgm:prSet presAssocID="{2799034A-34D8-46EC-8728-904E53D8DFAA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9047E888-F6A7-44B9-9AD5-84EAC9C80BEB}" type="pres">
      <dgm:prSet presAssocID="{2799034A-34D8-46EC-8728-904E53D8DFAA}" presName="tSp" presStyleCnt="0"/>
      <dgm:spPr/>
    </dgm:pt>
    <dgm:pt modelId="{4C0CB160-4D69-4DC1-9012-B9935F3A353C}" type="pres">
      <dgm:prSet presAssocID="{2799034A-34D8-46EC-8728-904E53D8DFAA}" presName="bSp" presStyleCnt="0"/>
      <dgm:spPr/>
    </dgm:pt>
    <dgm:pt modelId="{580FD44A-D975-4D4A-947A-C7EE4E007D86}" type="pres">
      <dgm:prSet presAssocID="{2799034A-34D8-46EC-8728-904E53D8DFAA}" presName="process" presStyleCnt="0"/>
      <dgm:spPr/>
    </dgm:pt>
    <dgm:pt modelId="{D8749B77-7B3E-4969-92C5-EAEDF0463FA0}" type="pres">
      <dgm:prSet presAssocID="{8852C45A-92A5-4ADE-8407-5392FB348143}" presName="composite1" presStyleCnt="0"/>
      <dgm:spPr/>
    </dgm:pt>
    <dgm:pt modelId="{CF4E51FE-9B6E-4069-B904-F33E4AF2523C}" type="pres">
      <dgm:prSet presAssocID="{8852C45A-92A5-4ADE-8407-5392FB348143}" presName="dummyNode1" presStyleLbl="node1" presStyleIdx="0" presStyleCnt="3"/>
      <dgm:spPr/>
    </dgm:pt>
    <dgm:pt modelId="{1119AC96-EC06-47F1-8CA4-249677A15D0F}" type="pres">
      <dgm:prSet presAssocID="{8852C45A-92A5-4ADE-8407-5392FB348143}" presName="childNode1" presStyleLbl="bgAcc1" presStyleIdx="0" presStyleCnt="3" custScaleY="120499" custLinFactNeighborX="-6" custLinFactNeighborY="-900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AA32551-96EE-4C10-B8E1-4D62996FCE59}" type="pres">
      <dgm:prSet presAssocID="{8852C45A-92A5-4ADE-8407-5392FB348143}" presName="childNode1tx" presStyleLbl="bgAcc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1D69CA1-7AFD-4308-9CEE-0041AFF3CD4F}" type="pres">
      <dgm:prSet presAssocID="{8852C45A-92A5-4ADE-8407-5392FB348143}" presName="parentNode1" presStyleLbl="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F83C259-4FAA-4931-9EF4-66CC6F8AA9C3}" type="pres">
      <dgm:prSet presAssocID="{8852C45A-92A5-4ADE-8407-5392FB348143}" presName="connSite1" presStyleCnt="0"/>
      <dgm:spPr/>
    </dgm:pt>
    <dgm:pt modelId="{BD7B353D-A9C3-44B0-996E-4972CAE1CF7A}" type="pres">
      <dgm:prSet presAssocID="{E4967070-3204-46C0-BA3B-B65C96222668}" presName="Name9" presStyleLbl="sibTrans2D1" presStyleIdx="0" presStyleCnt="2"/>
      <dgm:spPr/>
      <dgm:t>
        <a:bodyPr/>
        <a:lstStyle/>
        <a:p>
          <a:endParaRPr lang="en-US"/>
        </a:p>
      </dgm:t>
    </dgm:pt>
    <dgm:pt modelId="{84FF6DFF-2574-4B87-9230-CD4627ACAF6C}" type="pres">
      <dgm:prSet presAssocID="{BE8CCE43-EB97-4E71-8B22-00AF2B9C3680}" presName="composite2" presStyleCnt="0"/>
      <dgm:spPr/>
    </dgm:pt>
    <dgm:pt modelId="{D8986DD1-E501-49E9-BBEA-C9E95B1B2E37}" type="pres">
      <dgm:prSet presAssocID="{BE8CCE43-EB97-4E71-8B22-00AF2B9C3680}" presName="dummyNode2" presStyleLbl="node1" presStyleIdx="0" presStyleCnt="3"/>
      <dgm:spPr/>
    </dgm:pt>
    <dgm:pt modelId="{69096923-0C27-431F-B4BA-73B9FAF78B50}" type="pres">
      <dgm:prSet presAssocID="{BE8CCE43-EB97-4E71-8B22-00AF2B9C3680}" presName="childNode2" presStyleLbl="bgAcc1" presStyleIdx="1" presStyleCnt="3" custScaleY="130333" custLinFactNeighborX="457" custLinFactNeighborY="1153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193B7A1-F7C3-4B07-8901-D0F59BFEF56A}" type="pres">
      <dgm:prSet presAssocID="{BE8CCE43-EB97-4E71-8B22-00AF2B9C3680}" presName="childNode2tx" presStyleLbl="bgAcc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BC9C127-AF54-4C2E-9A05-7F811FB361B2}" type="pres">
      <dgm:prSet presAssocID="{BE8CCE43-EB97-4E71-8B22-00AF2B9C3680}" presName="parentNode2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6EA35BD-7B7A-45CB-8DEC-4ED5ED770113}" type="pres">
      <dgm:prSet presAssocID="{BE8CCE43-EB97-4E71-8B22-00AF2B9C3680}" presName="connSite2" presStyleCnt="0"/>
      <dgm:spPr/>
    </dgm:pt>
    <dgm:pt modelId="{6FA722DF-4BA1-4199-8A1A-A42CA2A84B72}" type="pres">
      <dgm:prSet presAssocID="{6D3391ED-787C-4D43-9E69-A1435C1EA292}" presName="Name18" presStyleLbl="sibTrans2D1" presStyleIdx="1" presStyleCnt="2"/>
      <dgm:spPr/>
      <dgm:t>
        <a:bodyPr/>
        <a:lstStyle/>
        <a:p>
          <a:endParaRPr lang="en-US"/>
        </a:p>
      </dgm:t>
    </dgm:pt>
    <dgm:pt modelId="{F47BA632-3A29-4F18-878F-F5A52648D4E0}" type="pres">
      <dgm:prSet presAssocID="{BD2602FC-7A73-4FE8-9934-FCD2360CFC47}" presName="composite1" presStyleCnt="0"/>
      <dgm:spPr/>
    </dgm:pt>
    <dgm:pt modelId="{91A0568C-F861-42BB-8228-14B300EE5AC7}" type="pres">
      <dgm:prSet presAssocID="{BD2602FC-7A73-4FE8-9934-FCD2360CFC47}" presName="dummyNode1" presStyleLbl="node1" presStyleIdx="1" presStyleCnt="3"/>
      <dgm:spPr/>
    </dgm:pt>
    <dgm:pt modelId="{5C1C7260-E4D7-4DF7-99EA-98A3520A7851}" type="pres">
      <dgm:prSet presAssocID="{BD2602FC-7A73-4FE8-9934-FCD2360CFC47}" presName="childNode1" presStyleLbl="bgAcc1" presStyleIdx="2" presStyleCnt="3" custScaleY="122341" custLinFactNeighborX="66" custLinFactNeighborY="-858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AC4DE1B-3616-44F0-94EC-380B36616139}" type="pres">
      <dgm:prSet presAssocID="{BD2602FC-7A73-4FE8-9934-FCD2360CFC47}" presName="childNode1tx" presStyleLbl="bgAcc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C31EA5F-43EA-4D22-B833-E6B69FCE9708}" type="pres">
      <dgm:prSet presAssocID="{BD2602FC-7A73-4FE8-9934-FCD2360CFC47}" presName="parentNode1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C97C583-D9C1-4274-901A-B3054A82FFF9}" type="pres">
      <dgm:prSet presAssocID="{BD2602FC-7A73-4FE8-9934-FCD2360CFC47}" presName="connSite1" presStyleCnt="0"/>
      <dgm:spPr/>
    </dgm:pt>
  </dgm:ptLst>
  <dgm:cxnLst>
    <dgm:cxn modelId="{38F78AEA-2156-428F-B0BB-0470B67E7B02}" srcId="{BE8CCE43-EB97-4E71-8B22-00AF2B9C3680}" destId="{BCAC5AA2-2F29-48F7-9C3E-1A36797C1337}" srcOrd="0" destOrd="0" parTransId="{80D464EC-14FB-4809-B54F-77994736BC73}" sibTransId="{B9714EE8-D283-4CE6-941A-88F337A97787}"/>
    <dgm:cxn modelId="{A35A0EBA-B0D5-408C-8A55-66340EB30CDE}" type="presOf" srcId="{6D3391ED-787C-4D43-9E69-A1435C1EA292}" destId="{6FA722DF-4BA1-4199-8A1A-A42CA2A84B72}" srcOrd="0" destOrd="0" presId="urn:microsoft.com/office/officeart/2005/8/layout/hProcess4"/>
    <dgm:cxn modelId="{4A9452BF-D41E-47AD-A075-376F70F97EE6}" type="presOf" srcId="{81C59ABF-A4D4-4F59-8C81-F670EDD7BC93}" destId="{69096923-0C27-431F-B4BA-73B9FAF78B50}" srcOrd="0" destOrd="2" presId="urn:microsoft.com/office/officeart/2005/8/layout/hProcess4"/>
    <dgm:cxn modelId="{4BFD0D5A-0827-40CB-9370-A818725F03A7}" srcId="{8852C45A-92A5-4ADE-8407-5392FB348143}" destId="{D4BE3F57-5B8A-4B29-8129-1E8CC95229EC}" srcOrd="0" destOrd="0" parTransId="{A0D9AEEE-59AC-44F8-AC44-8E53F1F9138D}" sibTransId="{3E61D37F-2BD9-417E-9458-6120FCF6D98F}"/>
    <dgm:cxn modelId="{94E587C5-FA65-4D60-AD49-5B771D7425FF}" srcId="{BE8CCE43-EB97-4E71-8B22-00AF2B9C3680}" destId="{81C59ABF-A4D4-4F59-8C81-F670EDD7BC93}" srcOrd="2" destOrd="0" parTransId="{5444F57A-9D25-429F-B671-B3D55F8B782E}" sibTransId="{1D5F76E5-4CED-4677-9A68-7669E7A34B4C}"/>
    <dgm:cxn modelId="{8B04AAF7-33B7-4B75-9A64-2FFB848FC227}" type="presOf" srcId="{D4BE3F57-5B8A-4B29-8129-1E8CC95229EC}" destId="{4AA32551-96EE-4C10-B8E1-4D62996FCE59}" srcOrd="1" destOrd="0" presId="urn:microsoft.com/office/officeart/2005/8/layout/hProcess4"/>
    <dgm:cxn modelId="{E7808070-93C0-4B22-A5E2-367CC0850D21}" srcId="{8852C45A-92A5-4ADE-8407-5392FB348143}" destId="{2E95CCF0-A6CE-4D6C-8172-B1893006554F}" srcOrd="1" destOrd="0" parTransId="{D7ACD606-46FD-4175-8986-008499E7F0C5}" sibTransId="{498BF3EC-5C80-4F2C-9F6E-D5FDA3663A19}"/>
    <dgm:cxn modelId="{6D6CF62F-FDC2-471E-BA4B-2B009C559048}" type="presOf" srcId="{D4BE3F57-5B8A-4B29-8129-1E8CC95229EC}" destId="{1119AC96-EC06-47F1-8CA4-249677A15D0F}" srcOrd="0" destOrd="0" presId="urn:microsoft.com/office/officeart/2005/8/layout/hProcess4"/>
    <dgm:cxn modelId="{24D88A9C-782D-4F51-9BE9-9D1D9ECC2908}" type="presOf" srcId="{2E95CCF0-A6CE-4D6C-8172-B1893006554F}" destId="{4AA32551-96EE-4C10-B8E1-4D62996FCE59}" srcOrd="1" destOrd="1" presId="urn:microsoft.com/office/officeart/2005/8/layout/hProcess4"/>
    <dgm:cxn modelId="{41E8082B-2753-4957-8F6E-002FF1B9BFF9}" type="presOf" srcId="{BCAC5AA2-2F29-48F7-9C3E-1A36797C1337}" destId="{7193B7A1-F7C3-4B07-8901-D0F59BFEF56A}" srcOrd="1" destOrd="0" presId="urn:microsoft.com/office/officeart/2005/8/layout/hProcess4"/>
    <dgm:cxn modelId="{39424365-A95B-4A70-BCF6-86C713810D6E}" type="presOf" srcId="{BD2602FC-7A73-4FE8-9934-FCD2360CFC47}" destId="{0C31EA5F-43EA-4D22-B833-E6B69FCE9708}" srcOrd="0" destOrd="0" presId="urn:microsoft.com/office/officeart/2005/8/layout/hProcess4"/>
    <dgm:cxn modelId="{6E43F05F-3A65-4755-BDF1-7ECCFC437CFA}" srcId="{2799034A-34D8-46EC-8728-904E53D8DFAA}" destId="{BE8CCE43-EB97-4E71-8B22-00AF2B9C3680}" srcOrd="1" destOrd="0" parTransId="{BD87733D-0F33-492A-82D2-234E570FFC72}" sibTransId="{6D3391ED-787C-4D43-9E69-A1435C1EA292}"/>
    <dgm:cxn modelId="{8E67646C-9B53-4F96-8702-FE44D940CF6A}" type="presOf" srcId="{8852C45A-92A5-4ADE-8407-5392FB348143}" destId="{21D69CA1-7AFD-4308-9CEE-0041AFF3CD4F}" srcOrd="0" destOrd="0" presId="urn:microsoft.com/office/officeart/2005/8/layout/hProcess4"/>
    <dgm:cxn modelId="{F91E32F7-B3FA-4C48-BC65-C930A27EB9B6}" type="presOf" srcId="{97DDF789-B291-4BC0-BDE9-61DCC6AD76C6}" destId="{5C1C7260-E4D7-4DF7-99EA-98A3520A7851}" srcOrd="0" destOrd="0" presId="urn:microsoft.com/office/officeart/2005/8/layout/hProcess4"/>
    <dgm:cxn modelId="{5276FCCB-3491-4710-922B-5BEDAEF01D7F}" type="presOf" srcId="{81C59ABF-A4D4-4F59-8C81-F670EDD7BC93}" destId="{7193B7A1-F7C3-4B07-8901-D0F59BFEF56A}" srcOrd="1" destOrd="2" presId="urn:microsoft.com/office/officeart/2005/8/layout/hProcess4"/>
    <dgm:cxn modelId="{9A6CEE4B-BDAE-4828-AEC9-061E67A45D36}" type="presOf" srcId="{50585EAC-95BD-4DF9-BDCF-4DBAFC8976DA}" destId="{5C1C7260-E4D7-4DF7-99EA-98A3520A7851}" srcOrd="0" destOrd="1" presId="urn:microsoft.com/office/officeart/2005/8/layout/hProcess4"/>
    <dgm:cxn modelId="{9CFF5D04-2E7A-4FE8-B599-05F78A00F92F}" type="presOf" srcId="{BE8CCE43-EB97-4E71-8B22-00AF2B9C3680}" destId="{8BC9C127-AF54-4C2E-9A05-7F811FB361B2}" srcOrd="0" destOrd="0" presId="urn:microsoft.com/office/officeart/2005/8/layout/hProcess4"/>
    <dgm:cxn modelId="{E0B182AB-607D-4EBC-A4DE-00D448FFA82B}" type="presOf" srcId="{2799034A-34D8-46EC-8728-904E53D8DFAA}" destId="{8D1196E2-A410-4563-BDCF-62783474ED41}" srcOrd="0" destOrd="0" presId="urn:microsoft.com/office/officeart/2005/8/layout/hProcess4"/>
    <dgm:cxn modelId="{3A93EAA9-0933-4542-8E5A-FD1C0C3D914C}" type="presOf" srcId="{50585EAC-95BD-4DF9-BDCF-4DBAFC8976DA}" destId="{7AC4DE1B-3616-44F0-94EC-380B36616139}" srcOrd="1" destOrd="1" presId="urn:microsoft.com/office/officeart/2005/8/layout/hProcess4"/>
    <dgm:cxn modelId="{626F5378-A6A0-45E3-BE2B-A08EB39CB7C6}" srcId="{2799034A-34D8-46EC-8728-904E53D8DFAA}" destId="{BD2602FC-7A73-4FE8-9934-FCD2360CFC47}" srcOrd="2" destOrd="0" parTransId="{00520BC0-6A55-4B63-8A60-FB6866F5F6D7}" sibTransId="{641C217F-756B-431C-87B6-066F61D8A3C4}"/>
    <dgm:cxn modelId="{71509271-D510-4138-A1BA-B9D4D4A9F5A3}" type="presOf" srcId="{97DDF789-B291-4BC0-BDE9-61DCC6AD76C6}" destId="{7AC4DE1B-3616-44F0-94EC-380B36616139}" srcOrd="1" destOrd="0" presId="urn:microsoft.com/office/officeart/2005/8/layout/hProcess4"/>
    <dgm:cxn modelId="{46E4EDA9-2277-46DD-BCB8-0FC24DA4F243}" type="presOf" srcId="{E4967070-3204-46C0-BA3B-B65C96222668}" destId="{BD7B353D-A9C3-44B0-996E-4972CAE1CF7A}" srcOrd="0" destOrd="0" presId="urn:microsoft.com/office/officeart/2005/8/layout/hProcess4"/>
    <dgm:cxn modelId="{7889A89C-FB2E-47CF-8A55-E882F34D43E7}" type="presOf" srcId="{AC01661E-E298-4263-9075-253BDB6F43C6}" destId="{7193B7A1-F7C3-4B07-8901-D0F59BFEF56A}" srcOrd="1" destOrd="1" presId="urn:microsoft.com/office/officeart/2005/8/layout/hProcess4"/>
    <dgm:cxn modelId="{857B9EA1-936A-429B-8471-C548F80F4CD6}" type="presOf" srcId="{2E95CCF0-A6CE-4D6C-8172-B1893006554F}" destId="{1119AC96-EC06-47F1-8CA4-249677A15D0F}" srcOrd="0" destOrd="1" presId="urn:microsoft.com/office/officeart/2005/8/layout/hProcess4"/>
    <dgm:cxn modelId="{18182084-A0CA-475A-959A-D8B4D064E455}" srcId="{BD2602FC-7A73-4FE8-9934-FCD2360CFC47}" destId="{50585EAC-95BD-4DF9-BDCF-4DBAFC8976DA}" srcOrd="1" destOrd="0" parTransId="{E3180F6A-CE44-4F40-9937-F5AE34F7D0F3}" sibTransId="{1596FA2C-F9F0-4A9A-AA9E-21520B1ECA82}"/>
    <dgm:cxn modelId="{509EBBB7-C7D5-47B9-8505-EF46525294E1}" srcId="{2799034A-34D8-46EC-8728-904E53D8DFAA}" destId="{8852C45A-92A5-4ADE-8407-5392FB348143}" srcOrd="0" destOrd="0" parTransId="{D453AC40-C40C-471F-9F4D-E1A562B2A5D4}" sibTransId="{E4967070-3204-46C0-BA3B-B65C96222668}"/>
    <dgm:cxn modelId="{4D706098-8AF8-48F9-84AC-C4F15B1A2439}" srcId="{BD2602FC-7A73-4FE8-9934-FCD2360CFC47}" destId="{97DDF789-B291-4BC0-BDE9-61DCC6AD76C6}" srcOrd="0" destOrd="0" parTransId="{1F92FB75-4F90-43F9-A940-C01E68FDEA21}" sibTransId="{9F946500-02C8-46A2-B8DE-6545414327C2}"/>
    <dgm:cxn modelId="{BC47D8FA-273E-426B-B92D-8D4DE014AFED}" srcId="{BE8CCE43-EB97-4E71-8B22-00AF2B9C3680}" destId="{AC01661E-E298-4263-9075-253BDB6F43C6}" srcOrd="1" destOrd="0" parTransId="{7B1ED207-2E2B-40DD-87E4-C9F8763A6FD4}" sibTransId="{AC4D19BF-3F7D-4C88-8F5E-BC41A1D9ECBB}"/>
    <dgm:cxn modelId="{6EA3B56F-0510-4817-8E43-1A2B1EBD8775}" type="presOf" srcId="{AC01661E-E298-4263-9075-253BDB6F43C6}" destId="{69096923-0C27-431F-B4BA-73B9FAF78B50}" srcOrd="0" destOrd="1" presId="urn:microsoft.com/office/officeart/2005/8/layout/hProcess4"/>
    <dgm:cxn modelId="{028370D3-71E0-48D5-87A1-0A82A1AF0397}" type="presOf" srcId="{BCAC5AA2-2F29-48F7-9C3E-1A36797C1337}" destId="{69096923-0C27-431F-B4BA-73B9FAF78B50}" srcOrd="0" destOrd="0" presId="urn:microsoft.com/office/officeart/2005/8/layout/hProcess4"/>
    <dgm:cxn modelId="{6AD8DD34-51FB-488F-8717-0E615D9B41F2}" type="presParOf" srcId="{8D1196E2-A410-4563-BDCF-62783474ED41}" destId="{9047E888-F6A7-44B9-9AD5-84EAC9C80BEB}" srcOrd="0" destOrd="0" presId="urn:microsoft.com/office/officeart/2005/8/layout/hProcess4"/>
    <dgm:cxn modelId="{C6465DAA-5D7B-41C0-A6A4-6B140D343EA0}" type="presParOf" srcId="{8D1196E2-A410-4563-BDCF-62783474ED41}" destId="{4C0CB160-4D69-4DC1-9012-B9935F3A353C}" srcOrd="1" destOrd="0" presId="urn:microsoft.com/office/officeart/2005/8/layout/hProcess4"/>
    <dgm:cxn modelId="{0A539D55-30F9-45A4-B782-287C4DFB5A09}" type="presParOf" srcId="{8D1196E2-A410-4563-BDCF-62783474ED41}" destId="{580FD44A-D975-4D4A-947A-C7EE4E007D86}" srcOrd="2" destOrd="0" presId="urn:microsoft.com/office/officeart/2005/8/layout/hProcess4"/>
    <dgm:cxn modelId="{A1395CA9-6781-4313-92BA-EC4FDBF6C19D}" type="presParOf" srcId="{580FD44A-D975-4D4A-947A-C7EE4E007D86}" destId="{D8749B77-7B3E-4969-92C5-EAEDF0463FA0}" srcOrd="0" destOrd="0" presId="urn:microsoft.com/office/officeart/2005/8/layout/hProcess4"/>
    <dgm:cxn modelId="{8B6B8DD7-3A33-4412-B44A-DFFE43F025FF}" type="presParOf" srcId="{D8749B77-7B3E-4969-92C5-EAEDF0463FA0}" destId="{CF4E51FE-9B6E-4069-B904-F33E4AF2523C}" srcOrd="0" destOrd="0" presId="urn:microsoft.com/office/officeart/2005/8/layout/hProcess4"/>
    <dgm:cxn modelId="{1BB1E62A-67FC-4647-A913-46B1AD1F23EF}" type="presParOf" srcId="{D8749B77-7B3E-4969-92C5-EAEDF0463FA0}" destId="{1119AC96-EC06-47F1-8CA4-249677A15D0F}" srcOrd="1" destOrd="0" presId="urn:microsoft.com/office/officeart/2005/8/layout/hProcess4"/>
    <dgm:cxn modelId="{2819665B-AD49-4E42-B2C6-7E24EF518C76}" type="presParOf" srcId="{D8749B77-7B3E-4969-92C5-EAEDF0463FA0}" destId="{4AA32551-96EE-4C10-B8E1-4D62996FCE59}" srcOrd="2" destOrd="0" presId="urn:microsoft.com/office/officeart/2005/8/layout/hProcess4"/>
    <dgm:cxn modelId="{CBB9BFED-2721-434C-95CA-A6415A829061}" type="presParOf" srcId="{D8749B77-7B3E-4969-92C5-EAEDF0463FA0}" destId="{21D69CA1-7AFD-4308-9CEE-0041AFF3CD4F}" srcOrd="3" destOrd="0" presId="urn:microsoft.com/office/officeart/2005/8/layout/hProcess4"/>
    <dgm:cxn modelId="{91983F73-8562-46C7-90BC-919B9A5752A8}" type="presParOf" srcId="{D8749B77-7B3E-4969-92C5-EAEDF0463FA0}" destId="{DF83C259-4FAA-4931-9EF4-66CC6F8AA9C3}" srcOrd="4" destOrd="0" presId="urn:microsoft.com/office/officeart/2005/8/layout/hProcess4"/>
    <dgm:cxn modelId="{36F4B0A8-21CE-44C7-999F-975A94C4EAE1}" type="presParOf" srcId="{580FD44A-D975-4D4A-947A-C7EE4E007D86}" destId="{BD7B353D-A9C3-44B0-996E-4972CAE1CF7A}" srcOrd="1" destOrd="0" presId="urn:microsoft.com/office/officeart/2005/8/layout/hProcess4"/>
    <dgm:cxn modelId="{1F91F108-4B39-4B52-A761-D334ACF0D21C}" type="presParOf" srcId="{580FD44A-D975-4D4A-947A-C7EE4E007D86}" destId="{84FF6DFF-2574-4B87-9230-CD4627ACAF6C}" srcOrd="2" destOrd="0" presId="urn:microsoft.com/office/officeart/2005/8/layout/hProcess4"/>
    <dgm:cxn modelId="{F8828DB7-2C76-40E2-9357-E277B71F39E8}" type="presParOf" srcId="{84FF6DFF-2574-4B87-9230-CD4627ACAF6C}" destId="{D8986DD1-E501-49E9-BBEA-C9E95B1B2E37}" srcOrd="0" destOrd="0" presId="urn:microsoft.com/office/officeart/2005/8/layout/hProcess4"/>
    <dgm:cxn modelId="{424D86AC-88F4-4488-8D0B-A16DFEACC4CD}" type="presParOf" srcId="{84FF6DFF-2574-4B87-9230-CD4627ACAF6C}" destId="{69096923-0C27-431F-B4BA-73B9FAF78B50}" srcOrd="1" destOrd="0" presId="urn:microsoft.com/office/officeart/2005/8/layout/hProcess4"/>
    <dgm:cxn modelId="{A82A06AC-710F-4A10-9DCC-72DD12DA107D}" type="presParOf" srcId="{84FF6DFF-2574-4B87-9230-CD4627ACAF6C}" destId="{7193B7A1-F7C3-4B07-8901-D0F59BFEF56A}" srcOrd="2" destOrd="0" presId="urn:microsoft.com/office/officeart/2005/8/layout/hProcess4"/>
    <dgm:cxn modelId="{9E89CB5D-0B84-499D-82E4-8BCCD16EFB12}" type="presParOf" srcId="{84FF6DFF-2574-4B87-9230-CD4627ACAF6C}" destId="{8BC9C127-AF54-4C2E-9A05-7F811FB361B2}" srcOrd="3" destOrd="0" presId="urn:microsoft.com/office/officeart/2005/8/layout/hProcess4"/>
    <dgm:cxn modelId="{1F0D5742-9107-4C5C-BDFC-D84B789CBF4C}" type="presParOf" srcId="{84FF6DFF-2574-4B87-9230-CD4627ACAF6C}" destId="{86EA35BD-7B7A-45CB-8DEC-4ED5ED770113}" srcOrd="4" destOrd="0" presId="urn:microsoft.com/office/officeart/2005/8/layout/hProcess4"/>
    <dgm:cxn modelId="{FE4B6B43-4831-40CF-B6BA-B3F11CFE9A87}" type="presParOf" srcId="{580FD44A-D975-4D4A-947A-C7EE4E007D86}" destId="{6FA722DF-4BA1-4199-8A1A-A42CA2A84B72}" srcOrd="3" destOrd="0" presId="urn:microsoft.com/office/officeart/2005/8/layout/hProcess4"/>
    <dgm:cxn modelId="{2A09DB71-F8A5-4897-8E2D-E5D19AB51E75}" type="presParOf" srcId="{580FD44A-D975-4D4A-947A-C7EE4E007D86}" destId="{F47BA632-3A29-4F18-878F-F5A52648D4E0}" srcOrd="4" destOrd="0" presId="urn:microsoft.com/office/officeart/2005/8/layout/hProcess4"/>
    <dgm:cxn modelId="{4C8099F0-8773-454C-8F1A-78DDDEDB7D45}" type="presParOf" srcId="{F47BA632-3A29-4F18-878F-F5A52648D4E0}" destId="{91A0568C-F861-42BB-8228-14B300EE5AC7}" srcOrd="0" destOrd="0" presId="urn:microsoft.com/office/officeart/2005/8/layout/hProcess4"/>
    <dgm:cxn modelId="{EC4EDB1B-BF78-461F-8B62-7D9D5308CFED}" type="presParOf" srcId="{F47BA632-3A29-4F18-878F-F5A52648D4E0}" destId="{5C1C7260-E4D7-4DF7-99EA-98A3520A7851}" srcOrd="1" destOrd="0" presId="urn:microsoft.com/office/officeart/2005/8/layout/hProcess4"/>
    <dgm:cxn modelId="{D11CC9D5-C0FF-4151-AC7C-3A9F3C96DC80}" type="presParOf" srcId="{F47BA632-3A29-4F18-878F-F5A52648D4E0}" destId="{7AC4DE1B-3616-44F0-94EC-380B36616139}" srcOrd="2" destOrd="0" presId="urn:microsoft.com/office/officeart/2005/8/layout/hProcess4"/>
    <dgm:cxn modelId="{7C310521-ED70-4E3E-AB87-AFCCD50D00B2}" type="presParOf" srcId="{F47BA632-3A29-4F18-878F-F5A52648D4E0}" destId="{0C31EA5F-43EA-4D22-B833-E6B69FCE9708}" srcOrd="3" destOrd="0" presId="urn:microsoft.com/office/officeart/2005/8/layout/hProcess4"/>
    <dgm:cxn modelId="{E4CADBB9-EF9E-40A1-812A-84D3FC31389D}" type="presParOf" srcId="{F47BA632-3A29-4F18-878F-F5A52648D4E0}" destId="{8C97C583-D9C1-4274-901A-B3054A82FFF9}" srcOrd="4" destOrd="0" presId="urn:microsoft.com/office/officeart/2005/8/layout/hProcess4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37DAEB9-8090-4F78-BBE5-598DB84D4CE9}">
      <dsp:nvSpPr>
        <dsp:cNvPr id="0" name=""/>
        <dsp:cNvSpPr/>
      </dsp:nvSpPr>
      <dsp:spPr>
        <a:xfrm>
          <a:off x="1416050" y="0"/>
          <a:ext cx="1358900" cy="1358900"/>
        </a:xfrm>
        <a:prstGeom prst="triangle">
          <a:avLst/>
        </a:prstGeom>
        <a:solidFill>
          <a:srgbClr val="FBCBA3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133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300" kern="1200" dirty="0"/>
        </a:p>
      </dsp:txBody>
      <dsp:txXfrm>
        <a:off x="1755775" y="679450"/>
        <a:ext cx="679450" cy="679450"/>
      </dsp:txXfrm>
    </dsp:sp>
    <dsp:sp modelId="{8395E4E1-F040-4E57-BDAA-9BD3DE1995AA}">
      <dsp:nvSpPr>
        <dsp:cNvPr id="0" name=""/>
        <dsp:cNvSpPr/>
      </dsp:nvSpPr>
      <dsp:spPr>
        <a:xfrm>
          <a:off x="736600" y="1358900"/>
          <a:ext cx="1358900" cy="1358900"/>
        </a:xfrm>
        <a:prstGeom prst="triangle">
          <a:avLst/>
        </a:prstGeom>
        <a:solidFill>
          <a:srgbClr val="F5811E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" tIns="3810" rIns="3810" bIns="3810" numCol="1" spcCol="1270" anchor="ctr" anchorCtr="0">
          <a:noAutofit/>
        </a:bodyPr>
        <a:lstStyle/>
        <a:p>
          <a:pPr lvl="0" algn="ctr" defTabSz="44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00" kern="1200" dirty="0"/>
        </a:p>
      </dsp:txBody>
      <dsp:txXfrm>
        <a:off x="1076325" y="2038350"/>
        <a:ext cx="679450" cy="679450"/>
      </dsp:txXfrm>
    </dsp:sp>
    <dsp:sp modelId="{04839BEB-DFD8-4A6C-B718-40D45FEEB56E}">
      <dsp:nvSpPr>
        <dsp:cNvPr id="0" name=""/>
        <dsp:cNvSpPr/>
      </dsp:nvSpPr>
      <dsp:spPr>
        <a:xfrm rot="10800000">
          <a:off x="1416050" y="1358900"/>
          <a:ext cx="1358900" cy="1358900"/>
        </a:xfrm>
        <a:prstGeom prst="triangle">
          <a:avLst/>
        </a:prstGeom>
        <a:solidFill>
          <a:schemeClr val="bg2">
            <a:lumMod val="8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lt-LT" sz="1400" b="1" kern="1200" dirty="0" smtClean="0">
            <a:solidFill>
              <a:srgbClr val="F5811E"/>
            </a:solidFill>
          </a:endParaRP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lt-LT" sz="1400" b="1" kern="1200" dirty="0" smtClean="0">
              <a:solidFill>
                <a:srgbClr val="F5811E"/>
              </a:solidFill>
            </a:rPr>
            <a:t>PROJEKTAS</a:t>
          </a:r>
          <a:endParaRPr lang="en-US" sz="1400" b="1" kern="1200" dirty="0">
            <a:solidFill>
              <a:srgbClr val="F5811E"/>
            </a:solidFill>
          </a:endParaRPr>
        </a:p>
      </dsp:txBody>
      <dsp:txXfrm rot="10800000">
        <a:off x="1755775" y="1358900"/>
        <a:ext cx="679450" cy="679450"/>
      </dsp:txXfrm>
    </dsp:sp>
    <dsp:sp modelId="{50A18BA2-3DDD-41E6-A868-944F47194F7B}">
      <dsp:nvSpPr>
        <dsp:cNvPr id="0" name=""/>
        <dsp:cNvSpPr/>
      </dsp:nvSpPr>
      <dsp:spPr>
        <a:xfrm>
          <a:off x="2095500" y="1358900"/>
          <a:ext cx="1358900" cy="1358900"/>
        </a:xfrm>
        <a:prstGeom prst="triangle">
          <a:avLst/>
        </a:prstGeom>
        <a:solidFill>
          <a:srgbClr val="A14D07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" tIns="3810" rIns="3810" bIns="3810" numCol="1" spcCol="1270" anchor="ctr" anchorCtr="0">
          <a:noAutofit/>
        </a:bodyPr>
        <a:lstStyle/>
        <a:p>
          <a:pPr lvl="0" algn="ctr" defTabSz="44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00" kern="1200"/>
        </a:p>
      </dsp:txBody>
      <dsp:txXfrm>
        <a:off x="2435225" y="2038350"/>
        <a:ext cx="679450" cy="67945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119AC96-EC06-47F1-8CA4-249677A15D0F}">
      <dsp:nvSpPr>
        <dsp:cNvPr id="0" name=""/>
        <dsp:cNvSpPr/>
      </dsp:nvSpPr>
      <dsp:spPr>
        <a:xfrm>
          <a:off x="3256" y="592662"/>
          <a:ext cx="2173491" cy="216015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D4650A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lt-LT" sz="1600" kern="1200" dirty="0" smtClean="0"/>
            <a:t>Identifikuokite problemą ir jos kontekstą</a:t>
          </a:r>
          <a:endParaRPr lang="en-US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lt-LT" sz="1600" kern="1200" dirty="0" smtClean="0"/>
            <a:t>Pagrįskite bendradarbiavimo poreikį</a:t>
          </a:r>
          <a:endParaRPr lang="en-US" sz="1600" kern="1200" dirty="0"/>
        </a:p>
      </dsp:txBody>
      <dsp:txXfrm>
        <a:off x="52967" y="642373"/>
        <a:ext cx="2074069" cy="1597843"/>
      </dsp:txXfrm>
    </dsp:sp>
    <dsp:sp modelId="{BD7B353D-A9C3-44B0-996E-4972CAE1CF7A}">
      <dsp:nvSpPr>
        <dsp:cNvPr id="0" name=""/>
        <dsp:cNvSpPr/>
      </dsp:nvSpPr>
      <dsp:spPr>
        <a:xfrm>
          <a:off x="1264090" y="1408153"/>
          <a:ext cx="2488093" cy="2488093"/>
        </a:xfrm>
        <a:prstGeom prst="leftCircularArrow">
          <a:avLst>
            <a:gd name="adj1" fmla="val 3393"/>
            <a:gd name="adj2" fmla="val 419917"/>
            <a:gd name="adj3" fmla="val 2551691"/>
            <a:gd name="adj4" fmla="val 9380753"/>
            <a:gd name="adj5" fmla="val 3958"/>
          </a:avLst>
        </a:prstGeom>
        <a:solidFill>
          <a:srgbClr val="FBCBA3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1D69CA1-7AFD-4308-9CEE-0041AFF3CD4F}">
      <dsp:nvSpPr>
        <dsp:cNvPr id="0" name=""/>
        <dsp:cNvSpPr/>
      </dsp:nvSpPr>
      <dsp:spPr>
        <a:xfrm>
          <a:off x="486384" y="2346346"/>
          <a:ext cx="1931992" cy="768289"/>
        </a:xfrm>
        <a:prstGeom prst="roundRect">
          <a:avLst>
            <a:gd name="adj" fmla="val 10000"/>
          </a:avLst>
        </a:prstGeom>
        <a:solidFill>
          <a:srgbClr val="D4650A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3815" tIns="29210" rIns="43815" bIns="2921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lt-LT" sz="2300" kern="1200" dirty="0" smtClean="0"/>
            <a:t>SITUACIJOS ANALIZĖ</a:t>
          </a:r>
          <a:endParaRPr lang="en-US" sz="2300" kern="1200" dirty="0"/>
        </a:p>
      </dsp:txBody>
      <dsp:txXfrm>
        <a:off x="508886" y="2368848"/>
        <a:ext cx="1886988" cy="723285"/>
      </dsp:txXfrm>
    </dsp:sp>
    <dsp:sp modelId="{69096923-0C27-431F-B4BA-73B9FAF78B50}">
      <dsp:nvSpPr>
        <dsp:cNvPr id="0" name=""/>
        <dsp:cNvSpPr/>
      </dsp:nvSpPr>
      <dsp:spPr>
        <a:xfrm>
          <a:off x="2830311" y="869406"/>
          <a:ext cx="2173491" cy="233644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D4650A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lt-LT" sz="1600" kern="1200" dirty="0" smtClean="0"/>
            <a:t>Aprašykite projekto logiką:</a:t>
          </a:r>
          <a:endParaRPr lang="en-US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lt-LT" sz="1600" i="1" kern="1200" dirty="0" smtClean="0">
              <a:solidFill>
                <a:srgbClr val="D4650A"/>
              </a:solidFill>
            </a:rPr>
            <a:t>tikslus&gt; uždavinius&gt; veiklas&gt; Rezultatus</a:t>
          </a:r>
          <a:endParaRPr lang="en-US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lt-LT" sz="1600" kern="1200" dirty="0" smtClean="0"/>
            <a:t>Nustatykite tikslinę grupę</a:t>
          </a:r>
          <a:endParaRPr lang="en-US" sz="1600" kern="1200" dirty="0"/>
        </a:p>
      </dsp:txBody>
      <dsp:txXfrm>
        <a:off x="2884079" y="1423841"/>
        <a:ext cx="2065955" cy="1728244"/>
      </dsp:txXfrm>
    </dsp:sp>
    <dsp:sp modelId="{6FA722DF-4BA1-4199-8A1A-A42CA2A84B72}">
      <dsp:nvSpPr>
        <dsp:cNvPr id="0" name=""/>
        <dsp:cNvSpPr/>
      </dsp:nvSpPr>
      <dsp:spPr>
        <a:xfrm>
          <a:off x="4051413" y="-268836"/>
          <a:ext cx="2749739" cy="2749739"/>
        </a:xfrm>
        <a:prstGeom prst="circularArrow">
          <a:avLst>
            <a:gd name="adj1" fmla="val 3070"/>
            <a:gd name="adj2" fmla="val 377068"/>
            <a:gd name="adj3" fmla="val 19211096"/>
            <a:gd name="adj4" fmla="val 12339186"/>
            <a:gd name="adj5" fmla="val 3582"/>
          </a:avLst>
        </a:prstGeom>
        <a:solidFill>
          <a:srgbClr val="FBCBA3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BC9C127-AF54-4C2E-9A05-7F811FB361B2}">
      <dsp:nvSpPr>
        <dsp:cNvPr id="0" name=""/>
        <dsp:cNvSpPr/>
      </dsp:nvSpPr>
      <dsp:spPr>
        <a:xfrm>
          <a:off x="3303376" y="550416"/>
          <a:ext cx="1931992" cy="768289"/>
        </a:xfrm>
        <a:prstGeom prst="roundRect">
          <a:avLst>
            <a:gd name="adj" fmla="val 10000"/>
          </a:avLst>
        </a:prstGeom>
        <a:solidFill>
          <a:srgbClr val="D4650A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3815" tIns="29210" rIns="43815" bIns="2921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lt-LT" sz="2300" kern="1200" dirty="0" smtClean="0"/>
            <a:t>PROJEKTO LOGIKA</a:t>
          </a:r>
          <a:endParaRPr lang="en-US" sz="2300" kern="1200" dirty="0"/>
        </a:p>
      </dsp:txBody>
      <dsp:txXfrm>
        <a:off x="3325878" y="572918"/>
        <a:ext cx="1886988" cy="723285"/>
      </dsp:txXfrm>
    </dsp:sp>
    <dsp:sp modelId="{5C1C7260-E4D7-4DF7-99EA-98A3520A7851}">
      <dsp:nvSpPr>
        <dsp:cNvPr id="0" name=""/>
        <dsp:cNvSpPr/>
      </dsp:nvSpPr>
      <dsp:spPr>
        <a:xfrm>
          <a:off x="5638803" y="583852"/>
          <a:ext cx="2173491" cy="219317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D4650A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2385" tIns="32385" rIns="32385" bIns="32385" numCol="1" spcCol="1270" anchor="t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lt-LT" sz="1700" kern="1200" dirty="0" smtClean="0"/>
            <a:t>Įvertinkite, koks numatomas projekto poveikis, kaip jis gali būti matuojamas</a:t>
          </a:r>
          <a:endParaRPr lang="en-US" sz="1700" kern="1200" dirty="0"/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lt-LT" sz="1700" kern="1200" dirty="0" smtClean="0"/>
            <a:t>Įvertinkite projekto tęstinumo galimybes</a:t>
          </a:r>
          <a:endParaRPr lang="en-US" sz="1700" kern="1200" dirty="0"/>
        </a:p>
      </dsp:txBody>
      <dsp:txXfrm>
        <a:off x="5689274" y="634323"/>
        <a:ext cx="2072549" cy="1622269"/>
      </dsp:txXfrm>
    </dsp:sp>
    <dsp:sp modelId="{0C31EA5F-43EA-4D22-B833-E6B69FCE9708}">
      <dsp:nvSpPr>
        <dsp:cNvPr id="0" name=""/>
        <dsp:cNvSpPr/>
      </dsp:nvSpPr>
      <dsp:spPr>
        <a:xfrm>
          <a:off x="6120367" y="2346464"/>
          <a:ext cx="1931992" cy="768289"/>
        </a:xfrm>
        <a:prstGeom prst="roundRect">
          <a:avLst>
            <a:gd name="adj" fmla="val 10000"/>
          </a:avLst>
        </a:prstGeom>
        <a:solidFill>
          <a:srgbClr val="D4650A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3815" tIns="29210" rIns="43815" bIns="2921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lt-LT" sz="2300" kern="1200" dirty="0" smtClean="0"/>
            <a:t>PROJEKTO POVEIKIS</a:t>
          </a:r>
          <a:endParaRPr lang="en-US" sz="2300" kern="1200" dirty="0"/>
        </a:p>
      </dsp:txBody>
      <dsp:txXfrm>
        <a:off x="6142869" y="2368966"/>
        <a:ext cx="1886988" cy="72328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yramid4">
  <dgm:title val=""/>
  <dgm:desc val=""/>
  <dgm:catLst>
    <dgm:cat type="pyramid" pri="4000"/>
    <dgm:cat type="relationship" pri="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varLst>
      <dgm:chMax val="9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lte" val="4">
        <dgm:choose name="Name2">
          <dgm:if name="Name3" axis="ch" ptType="node" func="cnt" op="equ" val="1">
            <dgm:constrLst>
              <dgm:constr type="primFontSz" for="ch" ptType="node" op="equ" val="65"/>
              <dgm:constr type="t" for="ch" forName="triangle1"/>
              <dgm:constr type="l" for="ch" forName="triangle1"/>
              <dgm:constr type="h" for="ch" forName="triangle1" refType="h"/>
              <dgm:constr type="w" for="ch" forName="triangle1" refType="h"/>
            </dgm:constrLst>
          </dgm:if>
          <dgm:else name="Name4">
            <dgm:constrLst>
              <dgm:constr type="primFontSz" for="ch" ptType="node" op="equ" val="65"/>
              <dgm:constr type="t" for="ch" forName="triangle1"/>
              <dgm:constr type="l" for="ch" forName="triangle1" refType="h" fact="0.25"/>
              <dgm:constr type="h" for="ch" forName="triangle1" refType="h" fact="0.5"/>
              <dgm:constr type="w" for="ch" forName="triangle1" refType="h" fact="0.5"/>
              <dgm:constr type="t" for="ch" forName="triangle2" refType="h" fact="0.5"/>
              <dgm:constr type="l" for="ch" forName="triangle2"/>
              <dgm:constr type="h" for="ch" forName="triangle2" refType="h" fact="0.5"/>
              <dgm:constr type="w" for="ch" forName="triangle2" refType="h" fact="0.5"/>
              <dgm:constr type="t" for="ch" forName="triangle3" refType="h" fact="0.5"/>
              <dgm:constr type="l" for="ch" forName="triangle3" refType="h" fact="0.25"/>
              <dgm:constr type="h" for="ch" forName="triangle3" refType="h" fact="0.5"/>
              <dgm:constr type="w" for="ch" forName="triangle3" refType="h" fact="0.5"/>
              <dgm:constr type="t" for="ch" forName="triangle4" refType="h" fact="0.5"/>
              <dgm:constr type="l" for="ch" forName="triangle4" refType="h" fact="0.5"/>
              <dgm:constr type="h" for="ch" forName="triangle4" refType="h" fact="0.5"/>
              <dgm:constr type="w" for="ch" forName="triangle4" refType="h" fact="0.5"/>
            </dgm:constrLst>
          </dgm:else>
        </dgm:choose>
      </dgm:if>
      <dgm:else name="Name5">
        <dgm:constrLst>
          <dgm:constr type="primFontSz" for="ch" ptType="node" op="equ" val="65"/>
          <dgm:constr type="t" for="ch" forName="triangle1"/>
          <dgm:constr type="l" for="ch" forName="triangle1" refType="h" fact="0.33"/>
          <dgm:constr type="h" for="ch" forName="triangle1" refType="h" fact="0.33"/>
          <dgm:constr type="w" for="ch" forName="triangle1" refType="h" fact="0.33"/>
          <dgm:constr type="t" for="ch" forName="triangle2" refType="h" fact="0.33"/>
          <dgm:constr type="l" for="ch" forName="triangle2" refType="h" fact="0.165"/>
          <dgm:constr type="h" for="ch" forName="triangle2" refType="h" fact="0.33"/>
          <dgm:constr type="w" for="ch" forName="triangle2" refType="h" fact="0.33"/>
          <dgm:constr type="t" for="ch" forName="triangle3" refType="h" fact="0.33"/>
          <dgm:constr type="l" for="ch" forName="triangle3" refType="h" fact="0.33"/>
          <dgm:constr type="h" for="ch" forName="triangle3" refType="h" fact="0.33"/>
          <dgm:constr type="w" for="ch" forName="triangle3" refType="h" fact="0.33"/>
          <dgm:constr type="t" for="ch" forName="triangle4" refType="h" fact="0.33"/>
          <dgm:constr type="l" for="ch" forName="triangle4" refType="h" fact="0.495"/>
          <dgm:constr type="h" for="ch" forName="triangle4" refType="h" fact="0.33"/>
          <dgm:constr type="w" for="ch" forName="triangle4" refType="h" fact="0.33"/>
          <dgm:constr type="t" for="ch" forName="triangle5" refType="h" fact="0.66"/>
          <dgm:constr type="l" for="ch" forName="triangle5"/>
          <dgm:constr type="h" for="ch" forName="triangle5" refType="h" fact="0.33"/>
          <dgm:constr type="w" for="ch" forName="triangle5" refType="h" fact="0.33"/>
          <dgm:constr type="t" for="ch" forName="triangle6" refType="h" fact="0.66"/>
          <dgm:constr type="l" for="ch" forName="triangle6" refType="h" fact="0.165"/>
          <dgm:constr type="h" for="ch" forName="triangle6" refType="h" fact="0.33"/>
          <dgm:constr type="w" for="ch" forName="triangle6" refType="h" fact="0.33"/>
          <dgm:constr type="t" for="ch" forName="triangle7" refType="h" fact="0.66"/>
          <dgm:constr type="l" for="ch" forName="triangle7" refType="h" fact="0.33"/>
          <dgm:constr type="h" for="ch" forName="triangle7" refType="h" fact="0.33"/>
          <dgm:constr type="w" for="ch" forName="triangle7" refType="h" fact="0.33"/>
          <dgm:constr type="t" for="ch" forName="triangle8" refType="h" fact="0.66"/>
          <dgm:constr type="l" for="ch" forName="triangle8" refType="h" fact="0.495"/>
          <dgm:constr type="h" for="ch" forName="triangle8" refType="h" fact="0.33"/>
          <dgm:constr type="w" for="ch" forName="triangle8" refType="h" fact="0.33"/>
          <dgm:constr type="t" for="ch" forName="triangle9" refType="h" fact="0.66"/>
          <dgm:constr type="l" for="ch" forName="triangle9" refType="h" fact="0.66"/>
          <dgm:constr type="h" for="ch" forName="triangle9" refType="h" fact="0.33"/>
          <dgm:constr type="w" for="ch" forName="triangle9" refType="h" fact="0.33"/>
        </dgm:constrLst>
      </dgm:else>
    </dgm:choose>
    <dgm:ruleLst/>
    <dgm:choose name="Name6">
      <dgm:if name="Name7" axis="ch" ptType="node" func="cnt" op="gte" val="1">
        <dgm:layoutNode name="triangle1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triangle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8"/>
    </dgm:choose>
    <dgm:choose name="Name9">
      <dgm:if name="Name10" axis="ch" ptType="node" func="cnt" op="gte" val="2">
        <dgm:layoutNode name="triangle2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triangle" r:blip="">
            <dgm:adjLst/>
          </dgm:shape>
          <dgm:choose name="Name11">
            <dgm:if name="Name12" func="var" arg="dir" op="equ" val="norm">
              <dgm:presOf axis="ch desOrSelf" ptType="node node" st="2 1" cnt="1 0"/>
            </dgm:if>
            <dgm:else name="Name13">
              <dgm:presOf axis="ch desOrSelf" ptType="node node" st="4 1" cnt="1 0"/>
            </dgm:else>
          </dgm:choose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triangle3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rot="180" type="triangle" r:blip="">
            <dgm:adjLst/>
          </dgm:shape>
          <dgm:presOf axis="ch desOrSelf" ptType="node node" st="3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triangle4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triangle" r:blip="">
            <dgm:adjLst/>
          </dgm:shape>
          <dgm:choose name="Name14">
            <dgm:if name="Name15" func="var" arg="dir" op="equ" val="norm">
              <dgm:presOf axis="ch desOrSelf" ptType="node node" st="4 1" cnt="1 0"/>
            </dgm:if>
            <dgm:else name="Name16">
              <dgm:presOf axis="ch desOrSelf" ptType="node node" st="2 1" cnt="1 0"/>
            </dgm:else>
          </dgm:choose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17"/>
    </dgm:choose>
    <dgm:choose name="Name18">
      <dgm:if name="Name19" axis="ch" ptType="node" func="cnt" op="gte" val="5">
        <dgm:layoutNode name="triangle5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triangle" r:blip="">
            <dgm:adjLst/>
          </dgm:shape>
          <dgm:choose name="Name20">
            <dgm:if name="Name21" func="var" arg="dir" op="equ" val="norm">
              <dgm:presOf axis="ch desOrSelf" ptType="node node" st="5 1" cnt="1 0"/>
            </dgm:if>
            <dgm:else name="Name22">
              <dgm:presOf axis="ch desOrSelf" ptType="node node" st="9 1" cnt="1 0"/>
            </dgm:else>
          </dgm:choose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triangle6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rot="180" type="triangle" r:blip="">
            <dgm:adjLst/>
          </dgm:shape>
          <dgm:choose name="Name23">
            <dgm:if name="Name24" func="var" arg="dir" op="equ" val="norm">
              <dgm:presOf axis="ch desOrSelf" ptType="node node" st="6 1" cnt="1 0"/>
            </dgm:if>
            <dgm:else name="Name25">
              <dgm:presOf axis="ch desOrSelf" ptType="node node" st="8 1" cnt="1 0"/>
            </dgm:else>
          </dgm:choose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triangle7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triangle" r:blip="">
            <dgm:adjLst/>
          </dgm:shape>
          <dgm:presOf axis="ch desOrSelf" ptType="node node" st="7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triangle8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rot="180" type="triangle" r:blip="">
            <dgm:adjLst/>
          </dgm:shape>
          <dgm:choose name="Name26">
            <dgm:if name="Name27" func="var" arg="dir" op="equ" val="norm">
              <dgm:presOf axis="ch desOrSelf" ptType="node node" st="8 1" cnt="1 0"/>
            </dgm:if>
            <dgm:else name="Name28">
              <dgm:presOf axis="ch desOrSelf" ptType="node node" st="6 1" cnt="1 0"/>
            </dgm:else>
          </dgm:choose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triangle9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triangle" r:blip="">
            <dgm:adjLst/>
          </dgm:shape>
          <dgm:choose name="Name29">
            <dgm:if name="Name30" func="var" arg="dir" op="equ" val="norm">
              <dgm:presOf axis="ch desOrSelf" ptType="node node" st="9 1" cnt="1 0"/>
            </dgm:if>
            <dgm:else name="Name31">
              <dgm:presOf axis="ch desOrSelf" ptType="node node" st="5 1" cnt="1 0"/>
            </dgm:else>
          </dgm:choose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32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Process4">
  <dgm:title val=""/>
  <dgm:desc val=""/>
  <dgm:catLst>
    <dgm:cat type="process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tSp" refType="w"/>
      <dgm:constr type="h" for="ch" forName="tSp" refType="h" fact="0.15"/>
      <dgm:constr type="l" for="ch" forName="tSp"/>
      <dgm:constr type="t" for="ch" forName="tSp"/>
      <dgm:constr type="w" for="ch" forName="bSp" refType="w"/>
      <dgm:constr type="h" for="ch" forName="bSp" refType="h" fact="0.15"/>
      <dgm:constr type="l" for="ch" forName="bSp"/>
      <dgm:constr type="t" for="ch" forName="bSp" refType="h" fact="0.85"/>
      <dgm:constr type="w" for="ch" forName="process" refType="w"/>
      <dgm:constr type="h" for="ch" forName="process" refType="h" fact="0.7"/>
      <dgm:constr type="l" for="ch" forName="process"/>
      <dgm:constr type="t" for="ch" forName="process" refType="h" fact="0.15"/>
    </dgm:constrLst>
    <dgm:ruleLst/>
    <dgm:layoutNode name="tSp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bSp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process">
      <dgm:choose name="Name1">
        <dgm:if name="Name2" func="var" arg="dir" op="equ" val="norm">
          <dgm:alg type="lin">
            <dgm:param type="linDir" val="fromL"/>
          </dgm:alg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osite1" refType="w"/>
        <dgm:constr type="w" for="ch" forName="composite2" refType="w" refFor="ch" refForName="composite1" op="equ"/>
        <dgm:constr type="h" for="ch" forName="composite1" refType="h"/>
        <dgm:constr type="h" for="ch" forName="composite2" refType="h" refFor="ch" refForName="composite1" op="equ"/>
        <dgm:constr type="primFontSz" for="des" forName="parentNode1" val="65"/>
        <dgm:constr type="primFontSz" for="des" forName="parentNode2" refType="primFontSz" refFor="des" refForName="parentNode1" op="equ"/>
        <dgm:constr type="secFontSz" for="des" forName="childNode1tx" val="65"/>
        <dgm:constr type="secFontSz" for="des" forName="childNode2tx" refType="secFontSz" refFor="des" refForName="childNode1tx" op="equ"/>
        <dgm:constr type="w" for="des" ptType="sibTrans" refType="w" refFor="ch" refForName="composite1" op="equ" fact="0.05"/>
      </dgm:constrLst>
      <dgm:ruleLst/>
      <dgm:forEach name="Name4" axis="ch" ptType="node" step="2">
        <dgm:layoutNode name="composite1">
          <dgm:alg type="composite">
            <dgm:param type="ar" val="0.943"/>
          </dgm:alg>
          <dgm:shape xmlns:r="http://schemas.openxmlformats.org/officeDocument/2006/relationships" r:blip="">
            <dgm:adjLst/>
          </dgm:shape>
          <dgm:presOf/>
          <dgm:choose name="Name5">
            <dgm:if name="Name6" func="var" arg="dir" op="equ" val="norm">
              <dgm:constrLst>
                <dgm:constr type="h" refType="w" fact="1.06"/>
                <dgm:constr type="w" for="ch" forName="dummyNode1" refType="w"/>
                <dgm:constr type="h" for="ch" forName="dummyNode1" refType="h"/>
                <dgm:constr type="t" for="ch" forName="dummyNode1"/>
                <dgm:constr type="l" for="ch" forName="dummyNode1"/>
                <dgm:constr type="w" for="ch" forName="childNode1" refType="w" fact="0.9"/>
                <dgm:constr type="h" for="ch" forName="childNode1" refType="h" fact="0.7"/>
                <dgm:constr type="t" for="ch" forName="childNode1" refType="h" fact="0.15"/>
                <dgm:constr type="l" for="ch" forName="childNode1"/>
                <dgm:constr type="w" for="ch" forName="childNode1tx" refType="w" fact="0.9"/>
                <dgm:constr type="h" for="ch" forName="childNode1tx" refType="h" fact="0.55"/>
                <dgm:constr type="t" for="ch" forName="childNode1tx" refType="h" fact="0.15"/>
                <dgm:constr type="l" for="ch" forName="childNode1tx"/>
                <dgm:constr type="w" for="ch" forName="parentNode1" refType="w" fact="0.8"/>
                <dgm:constr type="h" for="ch" forName="parentNode1" refType="h" fact="0.3"/>
                <dgm:constr type="t" for="ch" forName="parentNode1" refType="h" fact="0.7"/>
                <dgm:constr type="l" for="ch" forName="parentNode1" refType="w" fact="0.2"/>
                <dgm:constr type="w" for="ch" forName="connSite1" refType="w" fact="0.01"/>
                <dgm:constr type="h" for="ch" forName="connSite1" refType="h" fact="0.01"/>
                <dgm:constr type="t" for="ch" forName="connSite1"/>
                <dgm:constr type="l" for="ch" forName="connSite1" refType="w" fact="0.35"/>
              </dgm:constrLst>
            </dgm:if>
            <dgm:else name="Name7">
              <dgm:constrLst>
                <dgm:constr type="h" refType="w" fact="1.06"/>
                <dgm:constr type="w" for="ch" forName="dummyNode1" refType="w"/>
                <dgm:constr type="h" for="ch" forName="dummyNode1" refType="h"/>
                <dgm:constr type="t" for="ch" forName="dummyNode1"/>
                <dgm:constr type="l" for="ch" forName="dummyNode1"/>
                <dgm:constr type="w" for="ch" forName="childNode1" refType="w" fact="0.9"/>
                <dgm:constr type="h" for="ch" forName="childNode1" refType="h" fact="0.7"/>
                <dgm:constr type="t" for="ch" forName="childNode1" refType="h" fact="0.15"/>
                <dgm:constr type="l" for="ch" forName="childNode1" refType="w" fact="0.1"/>
                <dgm:constr type="w" for="ch" forName="childNode1tx" refType="w" fact="0.9"/>
                <dgm:constr type="h" for="ch" forName="childNode1tx" refType="h" fact="0.55"/>
                <dgm:constr type="t" for="ch" forName="childNode1tx" refType="h" fact="0.15"/>
                <dgm:constr type="l" for="ch" forName="childNode1tx" refType="w" fact="0.1"/>
                <dgm:constr type="w" for="ch" forName="parentNode1" refType="w" fact="0.8"/>
                <dgm:constr type="h" for="ch" forName="parentNode1" refType="h" fact="0.3"/>
                <dgm:constr type="t" for="ch" forName="parentNode1" refType="h" fact="0.7"/>
                <dgm:constr type="l" for="ch" forName="parentNode1"/>
                <dgm:constr type="w" for="ch" forName="connSite1" refType="w" fact="0.01"/>
                <dgm:constr type="h" for="ch" forName="connSite1" refType="h" fact="0.01"/>
                <dgm:constr type="t" for="ch" forName="connSite1"/>
                <dgm:constr type="l" for="ch" forName="connSite1" refType="w" fact="0.65"/>
              </dgm:constrLst>
            </dgm:else>
          </dgm:choose>
          <dgm:ruleLst/>
          <dgm:layoutNode name="dummyNode1">
            <dgm:alg type="sp"/>
            <dgm:shape xmlns:r="http://schemas.openxmlformats.org/officeDocument/2006/relationships" type="rect" r:blip="" hideGeom="1">
              <dgm:adjLst/>
            </dgm:shape>
            <dgm:presOf/>
            <dgm:constrLst/>
            <dgm:ruleLst/>
          </dgm:layoutNode>
          <dgm:layoutNode name="childNode1" styleLbl="bgAcc1">
            <dgm:varLst>
              <dgm:bulletEnabled val="1"/>
            </dgm:varLst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/>
            <dgm:ruleLst/>
          </dgm:layoutNode>
          <dgm:layoutNode name="childNode1tx" styleLbl="bgAcc1">
            <dgm:varLst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 axis="des" ptType="node"/>
            <dgm:constrLst>
              <dgm:constr type="secFontSz" val="65"/>
              <dgm:constr type="primFontSz" refType="secFontSz"/>
              <dgm:constr type="tMarg" refType="secFontSz" fact="0.15"/>
              <dgm:constr type="bMarg" refType="secFontSz" fact="0.15"/>
              <dgm:constr type="lMarg" refType="secFontSz" fact="0.15"/>
              <dgm:constr type="rMarg" refType="secFontSz" fact="0.15"/>
            </dgm:constrLst>
            <dgm:ruleLst>
              <dgm:rule type="secFontSz" val="5" fact="NaN" max="NaN"/>
            </dgm:ruleLst>
          </dgm:layoutNode>
          <dgm:layoutNode name="parentNode1" styleLbl="node1">
            <dgm:varLst>
              <dgm:chMax val="1"/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1"/>
              <dgm:constr type="bMarg" refType="primFontSz" fact="0.1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  <dgm:layoutNode name="connSite1" moveWith="childNode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forEach name="Name8" axis="followSib" ptType="sibTrans" cnt="1">
          <dgm:layoutNode name="Name9">
            <dgm:alg type="conn">
              <dgm:param type="connRout" val="curve"/>
              <dgm:param type="srcNode" val="parentNode1"/>
              <dgm:param type="dstNode" val="connSite2"/>
              <dgm:param type="begPts" val="bCtr"/>
              <dgm:param type="endPts" val="bCtr"/>
            </dgm:alg>
            <dgm:shape xmlns:r="http://schemas.openxmlformats.org/officeDocument/2006/relationships" type="conn" r:blip="" zOrderOff="-2">
              <dgm:adjLst/>
            </dgm:shape>
            <dgm:presOf axis="self"/>
            <dgm:choose name="Name10">
              <dgm:if name="Name11" func="var" arg="dir" op="equ" val="norm">
                <dgm:constrLst>
                  <dgm:constr type="h" refType="w" fact="0.35"/>
                  <dgm:constr type="wArH" refType="h"/>
                  <dgm:constr type="hArH" refType="h"/>
                  <dgm:constr type="connDist"/>
                  <dgm:constr type="diam" refType="connDist" fact="-1.15"/>
                  <dgm:constr type="begPad"/>
                  <dgm:constr type="endPad"/>
                </dgm:constrLst>
              </dgm:if>
              <dgm:else name="Name12">
                <dgm:constrLst>
                  <dgm:constr type="h" refType="w" fact="0.35"/>
                  <dgm:constr type="wArH" refType="h"/>
                  <dgm:constr type="hArH" refType="h"/>
                  <dgm:constr type="connDist"/>
                  <dgm:constr type="diam" refType="connDist" fact="1.15"/>
                  <dgm:constr type="begPad"/>
                  <dgm:constr type="endPad"/>
                </dgm:constrLst>
              </dgm:else>
            </dgm:choose>
            <dgm:ruleLst/>
          </dgm:layoutNode>
        </dgm:forEach>
        <dgm:forEach name="Name13" axis="followSib" ptType="node" cnt="1">
          <dgm:layoutNode name="composite2">
            <dgm:alg type="composite">
              <dgm:param type="ar" val="0.943"/>
            </dgm:alg>
            <dgm:shape xmlns:r="http://schemas.openxmlformats.org/officeDocument/2006/relationships" r:blip="">
              <dgm:adjLst/>
            </dgm:shape>
            <dgm:presOf/>
            <dgm:choose name="Name14">
              <dgm:if name="Name15" func="var" arg="dir" op="equ" val="norm">
                <dgm:constrLst>
                  <dgm:constr type="h" refType="w" fact="1.06"/>
                  <dgm:constr type="w" for="ch" forName="dummyNode2" refType="w"/>
                  <dgm:constr type="h" for="ch" forName="dummyNode2" refType="h"/>
                  <dgm:constr type="t" for="ch" forName="dummyNode2"/>
                  <dgm:constr type="l" for="ch" forName="dummyNode2"/>
                  <dgm:constr type="w" for="ch" forName="childNode2" refType="w" fact="0.9"/>
                  <dgm:constr type="h" for="ch" forName="childNode2" refType="h" fact="0.7"/>
                  <dgm:constr type="t" for="ch" forName="childNode2" refType="h" fact="0.15"/>
                  <dgm:constr type="l" for="ch" forName="childNode2"/>
                  <dgm:constr type="w" for="ch" forName="childNode2tx" refType="w" fact="0.9"/>
                  <dgm:constr type="h" for="ch" forName="childNode2tx" refType="h" fact="0.55"/>
                  <dgm:constr type="t" for="ch" forName="childNode2tx" refType="h" fact="0.3"/>
                  <dgm:constr type="l" for="ch" forName="childNode2tx"/>
                  <dgm:constr type="w" for="ch" forName="parentNode2" refType="w" fact="0.8"/>
                  <dgm:constr type="h" for="ch" forName="parentNode2" refType="h" fact="0.3"/>
                  <dgm:constr type="t" for="ch" forName="parentNode2"/>
                  <dgm:constr type="l" for="ch" forName="parentNode2" refType="w" fact="0.2"/>
                  <dgm:constr type="w" for="ch" forName="connSite2" refType="w" fact="0.01"/>
                  <dgm:constr type="h" for="ch" forName="connSite2" refType="h" fact="0.01"/>
                  <dgm:constr type="t" for="ch" forName="connSite2" refType="h" fact="0.99"/>
                  <dgm:constr type="l" for="ch" forName="connSite2" refType="w" fact="0.25"/>
                </dgm:constrLst>
              </dgm:if>
              <dgm:else name="Name16">
                <dgm:constrLst>
                  <dgm:constr type="h" refType="w" fact="1.06"/>
                  <dgm:constr type="w" for="ch" forName="dummyNode2" refType="w"/>
                  <dgm:constr type="h" for="ch" forName="dummyNode2" refType="h"/>
                  <dgm:constr type="t" for="ch" forName="dummyNode2"/>
                  <dgm:constr type="l" for="ch" forName="dummyNode2"/>
                  <dgm:constr type="w" for="ch" forName="childNode2" refType="w" fact="0.9"/>
                  <dgm:constr type="h" for="ch" forName="childNode2" refType="h" fact="0.7"/>
                  <dgm:constr type="t" for="ch" forName="childNode2" refType="h" fact="0.15"/>
                  <dgm:constr type="l" for="ch" forName="childNode2" refType="w" fact="0.1"/>
                  <dgm:constr type="w" for="ch" forName="childNode2tx" refType="w" fact="0.9"/>
                  <dgm:constr type="h" for="ch" forName="childNode2tx" refType="h" fact="0.55"/>
                  <dgm:constr type="t" for="ch" forName="childNode2tx" refType="h" fact="0.3"/>
                  <dgm:constr type="l" for="ch" forName="childNode2tx" refType="w" fact="0.1"/>
                  <dgm:constr type="w" for="ch" forName="parentNode2" refType="w" fact="0.8"/>
                  <dgm:constr type="h" for="ch" forName="parentNode2" refType="h" fact="0.3"/>
                  <dgm:constr type="t" for="ch" forName="parentNode2"/>
                  <dgm:constr type="l" for="ch" forName="parentNode2"/>
                  <dgm:constr type="w" for="ch" forName="connSite2" refType="w" fact="0.01"/>
                  <dgm:constr type="h" for="ch" forName="connSite2" refType="h" fact="0.01"/>
                  <dgm:constr type="t" for="ch" forName="connSite2" refType="h" fact="0.99"/>
                  <dgm:constr type="l" for="ch" forName="connSite2" refType="w" fact="0.85"/>
                </dgm:constrLst>
              </dgm:else>
            </dgm:choose>
            <dgm:ruleLst/>
            <dgm:layoutNode name="dummyNode2">
              <dgm:alg type="sp"/>
              <dgm:shape xmlns:r="http://schemas.openxmlformats.org/officeDocument/2006/relationships" type="rect" r:blip="" hideGeom="1">
                <dgm:adjLst/>
              </dgm:shape>
              <dgm:presOf/>
              <dgm:constrLst/>
              <dgm:ruleLst/>
            </dgm:layoutNode>
            <dgm:layoutNode name="childNode2" styleLbl="bgAcc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des" ptType="node"/>
              <dgm:constrLst/>
              <dgm:ruleLst/>
            </dgm:layoutNode>
            <dgm:layoutNode name="childNode2tx" styleLbl="bgAcc1">
              <dgm:varLst>
                <dgm:bulletEnabled val="1"/>
              </dgm:varLst>
              <dgm:alg type="tx">
                <dgm:param type="stBulletLvl" val="1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15"/>
                <dgm:constr type="bMarg" refType="secFontSz" fact="0.15"/>
                <dgm:constr type="lMarg" refType="secFontSz" fact="0.15"/>
                <dgm:constr type="rMarg" refType="secFontSz" fact="0.15"/>
              </dgm:constrLst>
              <dgm:ruleLst>
                <dgm:rule type="secFontSz" val="5" fact="NaN" max="NaN"/>
              </dgm:ruleLst>
            </dgm:layoutNode>
            <dgm:layoutNode name="parentNode2" styleLbl="node1">
              <dgm:varLst>
                <dgm:chMax val="0"/>
                <dgm:bulletEnabled val="1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connSite2" moveWith="childNode2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layoutNode>
          <dgm:forEach name="Name17" axis="followSib" ptType="sibTrans" cnt="1">
            <dgm:layoutNode name="Name18">
              <dgm:alg type="conn">
                <dgm:param type="connRout" val="curve"/>
                <dgm:param type="srcNode" val="parentNode2"/>
                <dgm:param type="dstNode" val="connSite1"/>
                <dgm:param type="begPts" val="tCtr"/>
                <dgm:param type="endPts" val="tCtr"/>
              </dgm:alg>
              <dgm:shape xmlns:r="http://schemas.openxmlformats.org/officeDocument/2006/relationships" type="conn" r:blip="" zOrderOff="-2">
                <dgm:adjLst/>
              </dgm:shape>
              <dgm:presOf axis="self"/>
              <dgm:choose name="Name19">
                <dgm:if name="Name20" func="var" arg="dir" op="equ" val="norm">
                  <dgm:constrLst>
                    <dgm:constr type="h" refType="w" fact="0.35"/>
                    <dgm:constr type="wArH" refType="h"/>
                    <dgm:constr type="hArH" refType="h"/>
                    <dgm:constr type="connDist"/>
                    <dgm:constr type="diam" refType="connDist" fact="1.15"/>
                    <dgm:constr type="begPad"/>
                    <dgm:constr type="endPad"/>
                  </dgm:constrLst>
                </dgm:if>
                <dgm:else name="Name21">
                  <dgm:constrLst>
                    <dgm:constr type="h" refType="w" fact="0.35"/>
                    <dgm:constr type="wArH" refType="h"/>
                    <dgm:constr type="hArH" refType="h"/>
                    <dgm:constr type="connDist"/>
                    <dgm:constr type="diam" refType="connDist" fact="-1.15"/>
                    <dgm:constr type="begPad"/>
                    <dgm:constr type="endPad"/>
                  </dgm:constrLst>
                </dgm:else>
              </dgm:choose>
              <dgm:ruleLst/>
            </dgm:layoutNode>
          </dgm:forEach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0D0CDCF-B072-4CC6-B2A3-B1C4F4AE3FFA}" type="datetimeFigureOut">
              <a:rPr lang="en-US" smtClean="0"/>
              <a:pPr/>
              <a:t>10/9/2019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A8A0187-CA69-4ACB-9811-75164F281DE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888197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663E9E0-D922-418E-8BFA-E41C87CB1E68}" type="datetimeFigureOut">
              <a:rPr lang="en-US" smtClean="0"/>
              <a:pPr/>
              <a:t>10/9/2019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E7D2F9E-D167-4ED3-83EC-AE46EA34BEC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77201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7D2F9E-D167-4ED3-83EC-AE46EA34BEC3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589827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t-L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7D2F9E-D167-4ED3-83EC-AE46EA34BEC3}" type="slidenum">
              <a:rPr lang="en-US" smtClean="0"/>
              <a:pPr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68151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t-L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7D2F9E-D167-4ED3-83EC-AE46EA34BEC3}" type="slidenum">
              <a:rPr lang="en-US" smtClean="0"/>
              <a:pPr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164002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t-L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7D2F9E-D167-4ED3-83EC-AE46EA34BEC3}" type="slidenum">
              <a:rPr lang="en-US" smtClean="0"/>
              <a:pPr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228086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t-L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7D2F9E-D167-4ED3-83EC-AE46EA34BEC3}" type="slidenum">
              <a:rPr lang="en-US" smtClean="0"/>
              <a:pPr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446777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t-L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7D2F9E-D167-4ED3-83EC-AE46EA34BEC3}" type="slidenum">
              <a:rPr lang="en-US" smtClean="0"/>
              <a:pPr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292855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t-L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7D2F9E-D167-4ED3-83EC-AE46EA34BEC3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803084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t-L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7D2F9E-D167-4ED3-83EC-AE46EA34BEC3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866803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t-L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7D2F9E-D167-4ED3-83EC-AE46EA34BEC3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462745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t-L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7D2F9E-D167-4ED3-83EC-AE46EA34BEC3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255243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t-L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7D2F9E-D167-4ED3-83EC-AE46EA34BEC3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574012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t-L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7D2F9E-D167-4ED3-83EC-AE46EA34BEC3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476944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t-L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7D2F9E-D167-4ED3-83EC-AE46EA34BEC3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964949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t-L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7D2F9E-D167-4ED3-83EC-AE46EA34BEC3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48500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5_Image Layou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Picture Placeholder 7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1"/>
            <a:ext cx="9144000" cy="3619499"/>
          </a:xfrm>
          <a:prstGeom prst="rect">
            <a:avLst/>
          </a:prstGeom>
          <a:solidFill>
            <a:schemeClr val="tx2">
              <a:lumMod val="25000"/>
              <a:lumOff val="75000"/>
            </a:schemeClr>
          </a:solidFill>
          <a:ln w="19050">
            <a:noFill/>
          </a:ln>
        </p:spPr>
        <p:txBody>
          <a:bodyPr lIns="0" tIns="91440" rIns="0" bIns="914400" anchor="b"/>
          <a:lstStyle>
            <a:lvl1pPr algn="ctr" rtl="0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 smtClean="0"/>
              <a:t>Image Holder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11352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08_Image Layou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/>
          <p:cNvSpPr/>
          <p:nvPr userDrawn="1"/>
        </p:nvSpPr>
        <p:spPr>
          <a:xfrm rot="16200000">
            <a:off x="1727078" y="56591"/>
            <a:ext cx="1592782" cy="3792262"/>
          </a:xfrm>
          <a:prstGeom prst="roundRect">
            <a:avLst>
              <a:gd name="adj" fmla="val 5960"/>
            </a:avLst>
          </a:prstGeom>
          <a:noFill/>
          <a:ln w="1905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ounded Rectangle 8"/>
          <p:cNvSpPr/>
          <p:nvPr userDrawn="1"/>
        </p:nvSpPr>
        <p:spPr>
          <a:xfrm>
            <a:off x="837797" y="1314346"/>
            <a:ext cx="1276750" cy="1276750"/>
          </a:xfrm>
          <a:prstGeom prst="roundRect">
            <a:avLst/>
          </a:prstGeom>
          <a:noFill/>
          <a:ln w="19050">
            <a:solidFill>
              <a:schemeClr val="accent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91440" rtlCol="0" anchor="ctr"/>
          <a:lstStyle/>
          <a:p>
            <a:pPr algn="ctr" rtl="0"/>
            <a:endParaRPr lang="en-US" sz="1400"/>
          </a:p>
        </p:txBody>
      </p:sp>
      <p:sp>
        <p:nvSpPr>
          <p:cNvPr id="10" name="Text Placeholder 3"/>
          <p:cNvSpPr>
            <a:spLocks noGrp="1"/>
          </p:cNvSpPr>
          <p:nvPr userDrawn="1">
            <p:ph type="body" sz="half" idx="2" hasCustomPrompt="1"/>
          </p:nvPr>
        </p:nvSpPr>
        <p:spPr>
          <a:xfrm>
            <a:off x="381000" y="770021"/>
            <a:ext cx="8349114" cy="173255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l">
              <a:buNone/>
              <a:defRPr sz="1600" b="0" baseline="0">
                <a:solidFill>
                  <a:schemeClr val="bg1">
                    <a:lumMod val="75000"/>
                  </a:schemeClr>
                </a:solidFill>
                <a:latin typeface="+mj-lt"/>
                <a:ea typeface="Roboto" panose="02000000000000000000" pitchFamily="2" charset="0"/>
              </a:defRPr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US" dirty="0" smtClean="0"/>
              <a:t>CLICK TO EDITE SUBTITLE</a:t>
            </a:r>
          </a:p>
        </p:txBody>
      </p:sp>
      <p:sp>
        <p:nvSpPr>
          <p:cNvPr id="15" name="Title 13"/>
          <p:cNvSpPr>
            <a:spLocks noGrp="1"/>
          </p:cNvSpPr>
          <p:nvPr userDrawn="1">
            <p:ph type="title" hasCustomPrompt="1"/>
          </p:nvPr>
        </p:nvSpPr>
        <p:spPr>
          <a:xfrm>
            <a:off x="381000" y="337687"/>
            <a:ext cx="8349114" cy="356134"/>
          </a:xfrm>
          <a:prstGeom prst="rect">
            <a:avLst/>
          </a:prstGeom>
        </p:spPr>
        <p:txBody>
          <a:bodyPr lIns="0" anchor="ctr"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 sz="3200" b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/>
            </a:pP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j-lt"/>
                <a:ea typeface="Roboto" panose="02000000000000000000" pitchFamily="2" charset="0"/>
                <a:cs typeface="+mj-cs"/>
              </a:rPr>
              <a:t>CLICK TO EDIT TITLE STYLE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uLnTx/>
              <a:uFillTx/>
              <a:latin typeface="+mj-lt"/>
              <a:ea typeface="Roboto" panose="02000000000000000000" pitchFamily="2" charset="0"/>
              <a:cs typeface="+mj-cs"/>
            </a:endParaRPr>
          </a:p>
        </p:txBody>
      </p:sp>
      <p:sp>
        <p:nvSpPr>
          <p:cNvPr id="37" name="Picture Placeholder 7"/>
          <p:cNvSpPr>
            <a:spLocks noGrp="1"/>
          </p:cNvSpPr>
          <p:nvPr>
            <p:ph type="pic" sz="quarter" idx="13" hasCustomPrompt="1"/>
          </p:nvPr>
        </p:nvSpPr>
        <p:spPr>
          <a:xfrm>
            <a:off x="911983" y="1388532"/>
            <a:ext cx="1128378" cy="1128378"/>
          </a:xfrm>
          <a:prstGeom prst="roundRect">
            <a:avLst/>
          </a:prstGeom>
          <a:solidFill>
            <a:schemeClr val="tx2">
              <a:lumMod val="10000"/>
              <a:lumOff val="90000"/>
            </a:schemeClr>
          </a:solidFill>
          <a:ln w="19050">
            <a:noFill/>
          </a:ln>
          <a:effectLst/>
        </p:spPr>
        <p:txBody>
          <a:bodyPr lIns="0" tIns="91440" rIns="0" bIns="91440" anchor="b"/>
          <a:lstStyle>
            <a:lvl1pPr algn="ctr" rtl="0">
              <a:buNone/>
              <a:defRPr sz="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 smtClean="0"/>
              <a:t>Image Holder</a:t>
            </a:r>
            <a:endParaRPr lang="en-US" dirty="0"/>
          </a:p>
        </p:txBody>
      </p:sp>
      <p:sp>
        <p:nvSpPr>
          <p:cNvPr id="40" name="Text Placeholder 3"/>
          <p:cNvSpPr>
            <a:spLocks noGrp="1"/>
          </p:cNvSpPr>
          <p:nvPr>
            <p:ph type="body" sz="quarter" idx="17" hasCustomPrompt="1"/>
          </p:nvPr>
        </p:nvSpPr>
        <p:spPr>
          <a:xfrm>
            <a:off x="2285587" y="1396080"/>
            <a:ext cx="1822064" cy="227729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buFont typeface="Arial" panose="020B0604020202020204" pitchFamily="34" charset="0"/>
              <a:buNone/>
              <a:defRPr sz="14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l">
              <a:buNone/>
              <a:defRPr sz="1600"/>
            </a:lvl2pPr>
            <a:lvl3pPr marL="914400" indent="0" algn="l">
              <a:buNone/>
              <a:defRPr sz="1400"/>
            </a:lvl3pPr>
            <a:lvl4pPr marL="1371600" indent="0" algn="l">
              <a:buNone/>
              <a:defRPr sz="1200"/>
            </a:lvl4pPr>
            <a:lvl5pPr marL="1828800" indent="0" algn="l">
              <a:buNone/>
              <a:defRPr sz="1200"/>
            </a:lvl5pPr>
          </a:lstStyle>
          <a:p>
            <a:pPr lvl="0"/>
            <a:r>
              <a:rPr lang="en-US" dirty="0" smtClean="0"/>
              <a:t>Click to add name here</a:t>
            </a:r>
          </a:p>
        </p:txBody>
      </p:sp>
      <p:sp>
        <p:nvSpPr>
          <p:cNvPr id="43" name="Text Placeholder 3"/>
          <p:cNvSpPr>
            <a:spLocks noGrp="1"/>
          </p:cNvSpPr>
          <p:nvPr>
            <p:ph type="body" sz="quarter" idx="18" hasCustomPrompt="1"/>
          </p:nvPr>
        </p:nvSpPr>
        <p:spPr>
          <a:xfrm>
            <a:off x="2285587" y="1618759"/>
            <a:ext cx="1822064" cy="189736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buFont typeface="Arial" panose="020B0604020202020204" pitchFamily="34" charset="0"/>
              <a:buNone/>
              <a:defRPr sz="1200" b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l">
              <a:buNone/>
              <a:defRPr sz="1600"/>
            </a:lvl2pPr>
            <a:lvl3pPr marL="914400" indent="0" algn="l">
              <a:buNone/>
              <a:defRPr sz="1400"/>
            </a:lvl3pPr>
            <a:lvl4pPr marL="1371600" indent="0" algn="l">
              <a:buNone/>
              <a:defRPr sz="1200"/>
            </a:lvl4pPr>
            <a:lvl5pPr marL="1828800" indent="0" algn="l">
              <a:buNone/>
              <a:defRPr sz="1200"/>
            </a:lvl5pPr>
          </a:lstStyle>
          <a:p>
            <a:pPr lvl="0"/>
            <a:r>
              <a:rPr lang="en-US" dirty="0" smtClean="0"/>
              <a:t>Click to add Text</a:t>
            </a:r>
          </a:p>
        </p:txBody>
      </p:sp>
      <p:sp>
        <p:nvSpPr>
          <p:cNvPr id="44" name="Text Placeholder 3"/>
          <p:cNvSpPr>
            <a:spLocks noGrp="1"/>
          </p:cNvSpPr>
          <p:nvPr>
            <p:ph type="body" sz="half" idx="19" hasCustomPrompt="1"/>
          </p:nvPr>
        </p:nvSpPr>
        <p:spPr>
          <a:xfrm>
            <a:off x="2270762" y="1824714"/>
            <a:ext cx="1844038" cy="580607"/>
          </a:xfrm>
          <a:prstGeom prst="rect">
            <a:avLst/>
          </a:prstGeom>
        </p:spPr>
        <p:txBody>
          <a:bodyPr wrap="square" lIns="0" tIns="0" rIns="0" bIns="0" anchor="t">
            <a:noAutofit/>
          </a:bodyPr>
          <a:lstStyle>
            <a:lvl1pPr marL="0" indent="0" algn="l">
              <a:buNone/>
              <a:defRPr sz="1100" b="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algn="ctr"/>
            <a:r>
              <a:rPr lang="en-US" sz="10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Add your Description here</a:t>
            </a:r>
          </a:p>
          <a:p>
            <a:pPr algn="ctr"/>
            <a:endParaRPr lang="en-US" sz="1000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algn="ctr"/>
            <a:endParaRPr lang="en-US" sz="1000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algn="ctr"/>
            <a:endParaRPr lang="en-US" sz="1000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algn="ctr"/>
            <a:endParaRPr lang="en-US" sz="1000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algn="ctr"/>
            <a:endParaRPr lang="en-US" sz="1000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47" name="Rounded Rectangle 46"/>
          <p:cNvSpPr/>
          <p:nvPr userDrawn="1"/>
        </p:nvSpPr>
        <p:spPr>
          <a:xfrm rot="5400000" flipH="1">
            <a:off x="5824140" y="56591"/>
            <a:ext cx="1592782" cy="3792262"/>
          </a:xfrm>
          <a:prstGeom prst="roundRect">
            <a:avLst>
              <a:gd name="adj" fmla="val 5960"/>
            </a:avLst>
          </a:prstGeom>
          <a:noFill/>
          <a:ln w="1905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Rounded Rectangle 47"/>
          <p:cNvSpPr/>
          <p:nvPr userDrawn="1"/>
        </p:nvSpPr>
        <p:spPr>
          <a:xfrm>
            <a:off x="7019525" y="1314346"/>
            <a:ext cx="1276750" cy="1276750"/>
          </a:xfrm>
          <a:prstGeom prst="roundRect">
            <a:avLst/>
          </a:prstGeom>
          <a:noFill/>
          <a:ln w="19050">
            <a:solidFill>
              <a:schemeClr val="accent2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91440" rtlCol="0" anchor="ctr"/>
          <a:lstStyle/>
          <a:p>
            <a:pPr algn="ctr" rtl="0"/>
            <a:endParaRPr lang="en-US" sz="1400"/>
          </a:p>
        </p:txBody>
      </p:sp>
      <p:sp>
        <p:nvSpPr>
          <p:cNvPr id="72" name="Picture Placeholder 7"/>
          <p:cNvSpPr>
            <a:spLocks noGrp="1"/>
          </p:cNvSpPr>
          <p:nvPr>
            <p:ph type="pic" sz="quarter" idx="15" hasCustomPrompt="1"/>
          </p:nvPr>
        </p:nvSpPr>
        <p:spPr>
          <a:xfrm>
            <a:off x="7093711" y="1388532"/>
            <a:ext cx="1128378" cy="1128378"/>
          </a:xfrm>
          <a:prstGeom prst="roundRect">
            <a:avLst/>
          </a:prstGeom>
          <a:solidFill>
            <a:schemeClr val="tx2">
              <a:lumMod val="10000"/>
              <a:lumOff val="90000"/>
            </a:schemeClr>
          </a:solidFill>
          <a:ln w="19050">
            <a:noFill/>
          </a:ln>
          <a:effectLst/>
        </p:spPr>
        <p:txBody>
          <a:bodyPr lIns="0" tIns="91440" rIns="0" bIns="91440" anchor="b"/>
          <a:lstStyle>
            <a:lvl1pPr algn="ctr" rtl="0">
              <a:buNone/>
              <a:defRPr sz="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 smtClean="0"/>
              <a:t>Image Holder</a:t>
            </a:r>
            <a:endParaRPr lang="en-US" dirty="0"/>
          </a:p>
        </p:txBody>
      </p:sp>
      <p:sp>
        <p:nvSpPr>
          <p:cNvPr id="74" name="Text Placeholder 3"/>
          <p:cNvSpPr>
            <a:spLocks noGrp="1"/>
          </p:cNvSpPr>
          <p:nvPr>
            <p:ph type="body" sz="quarter" idx="20" hasCustomPrompt="1"/>
          </p:nvPr>
        </p:nvSpPr>
        <p:spPr>
          <a:xfrm>
            <a:off x="5024975" y="1396080"/>
            <a:ext cx="1822064" cy="227729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r">
              <a:buFont typeface="Arial" panose="020B0604020202020204" pitchFamily="34" charset="0"/>
              <a:buNone/>
              <a:defRPr sz="14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l">
              <a:buNone/>
              <a:defRPr sz="1600"/>
            </a:lvl2pPr>
            <a:lvl3pPr marL="914400" indent="0" algn="l">
              <a:buNone/>
              <a:defRPr sz="1400"/>
            </a:lvl3pPr>
            <a:lvl4pPr marL="1371600" indent="0" algn="l">
              <a:buNone/>
              <a:defRPr sz="1200"/>
            </a:lvl4pPr>
            <a:lvl5pPr marL="1828800" indent="0" algn="l">
              <a:buNone/>
              <a:defRPr sz="1200"/>
            </a:lvl5pPr>
          </a:lstStyle>
          <a:p>
            <a:pPr lvl="0"/>
            <a:r>
              <a:rPr lang="en-US" dirty="0" smtClean="0"/>
              <a:t>Click to add name here</a:t>
            </a:r>
          </a:p>
        </p:txBody>
      </p:sp>
      <p:sp>
        <p:nvSpPr>
          <p:cNvPr id="75" name="Text Placeholder 3"/>
          <p:cNvSpPr>
            <a:spLocks noGrp="1"/>
          </p:cNvSpPr>
          <p:nvPr>
            <p:ph type="body" sz="quarter" idx="21" hasCustomPrompt="1"/>
          </p:nvPr>
        </p:nvSpPr>
        <p:spPr>
          <a:xfrm>
            <a:off x="5024975" y="1618759"/>
            <a:ext cx="1822064" cy="189736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r">
              <a:buFont typeface="Arial" panose="020B0604020202020204" pitchFamily="34" charset="0"/>
              <a:buNone/>
              <a:defRPr sz="1200" b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l">
              <a:buNone/>
              <a:defRPr sz="1600"/>
            </a:lvl2pPr>
            <a:lvl3pPr marL="914400" indent="0" algn="l">
              <a:buNone/>
              <a:defRPr sz="1400"/>
            </a:lvl3pPr>
            <a:lvl4pPr marL="1371600" indent="0" algn="l">
              <a:buNone/>
              <a:defRPr sz="1200"/>
            </a:lvl4pPr>
            <a:lvl5pPr marL="1828800" indent="0" algn="l">
              <a:buNone/>
              <a:defRPr sz="1200"/>
            </a:lvl5pPr>
          </a:lstStyle>
          <a:p>
            <a:pPr lvl="0"/>
            <a:r>
              <a:rPr lang="en-US" dirty="0" smtClean="0"/>
              <a:t>Click to add Text</a:t>
            </a:r>
          </a:p>
        </p:txBody>
      </p:sp>
      <p:sp>
        <p:nvSpPr>
          <p:cNvPr id="76" name="Text Placeholder 3"/>
          <p:cNvSpPr>
            <a:spLocks noGrp="1"/>
          </p:cNvSpPr>
          <p:nvPr>
            <p:ph type="body" sz="half" idx="22" hasCustomPrompt="1"/>
          </p:nvPr>
        </p:nvSpPr>
        <p:spPr>
          <a:xfrm>
            <a:off x="5010150" y="1824714"/>
            <a:ext cx="1844038" cy="580607"/>
          </a:xfrm>
          <a:prstGeom prst="rect">
            <a:avLst/>
          </a:prstGeom>
        </p:spPr>
        <p:txBody>
          <a:bodyPr wrap="square" lIns="0" tIns="0" rIns="0" bIns="0" anchor="t">
            <a:noAutofit/>
          </a:bodyPr>
          <a:lstStyle>
            <a:lvl1pPr marL="0" indent="0" algn="r">
              <a:buNone/>
              <a:defRPr sz="1100" b="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algn="ctr"/>
            <a:r>
              <a:rPr lang="en-US" sz="10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Add your Description here</a:t>
            </a:r>
          </a:p>
          <a:p>
            <a:pPr algn="ctr"/>
            <a:endParaRPr lang="en-US" sz="1000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algn="ctr"/>
            <a:endParaRPr lang="en-US" sz="1000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algn="ctr"/>
            <a:endParaRPr lang="en-US" sz="1000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algn="ctr"/>
            <a:endParaRPr lang="en-US" sz="1000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algn="ctr"/>
            <a:endParaRPr lang="en-US" sz="1000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77" name="Rounded Rectangle 76"/>
          <p:cNvSpPr/>
          <p:nvPr userDrawn="1"/>
        </p:nvSpPr>
        <p:spPr>
          <a:xfrm rot="16200000">
            <a:off x="1727078" y="1824435"/>
            <a:ext cx="1592782" cy="3792262"/>
          </a:xfrm>
          <a:prstGeom prst="roundRect">
            <a:avLst>
              <a:gd name="adj" fmla="val 5960"/>
            </a:avLst>
          </a:prstGeom>
          <a:noFill/>
          <a:ln w="1905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8" name="Rounded Rectangle 77"/>
          <p:cNvSpPr/>
          <p:nvPr userDrawn="1"/>
        </p:nvSpPr>
        <p:spPr>
          <a:xfrm>
            <a:off x="837797" y="3082190"/>
            <a:ext cx="1276750" cy="1276750"/>
          </a:xfrm>
          <a:prstGeom prst="roundRect">
            <a:avLst/>
          </a:prstGeom>
          <a:noFill/>
          <a:ln w="19050">
            <a:solidFill>
              <a:schemeClr val="accent3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91440" rtlCol="0" anchor="ctr"/>
          <a:lstStyle/>
          <a:p>
            <a:pPr algn="ctr" rtl="0"/>
            <a:endParaRPr lang="en-US" sz="1400"/>
          </a:p>
        </p:txBody>
      </p:sp>
      <p:sp>
        <p:nvSpPr>
          <p:cNvPr id="96" name="Picture Placeholder 7"/>
          <p:cNvSpPr>
            <a:spLocks noGrp="1"/>
          </p:cNvSpPr>
          <p:nvPr>
            <p:ph type="pic" sz="quarter" idx="14" hasCustomPrompt="1"/>
          </p:nvPr>
        </p:nvSpPr>
        <p:spPr>
          <a:xfrm>
            <a:off x="911983" y="3156376"/>
            <a:ext cx="1128378" cy="1128378"/>
          </a:xfrm>
          <a:prstGeom prst="roundRect">
            <a:avLst/>
          </a:prstGeom>
          <a:solidFill>
            <a:schemeClr val="tx2">
              <a:lumMod val="10000"/>
              <a:lumOff val="90000"/>
            </a:schemeClr>
          </a:solidFill>
          <a:ln w="19050">
            <a:noFill/>
          </a:ln>
          <a:effectLst/>
        </p:spPr>
        <p:txBody>
          <a:bodyPr lIns="0" tIns="91440" rIns="0" bIns="91440" anchor="b"/>
          <a:lstStyle>
            <a:lvl1pPr algn="ctr" rtl="0">
              <a:buNone/>
              <a:defRPr sz="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 smtClean="0"/>
              <a:t>Image Holder</a:t>
            </a:r>
            <a:endParaRPr lang="en-US" dirty="0"/>
          </a:p>
        </p:txBody>
      </p:sp>
      <p:sp>
        <p:nvSpPr>
          <p:cNvPr id="98" name="Text Placeholder 3"/>
          <p:cNvSpPr>
            <a:spLocks noGrp="1"/>
          </p:cNvSpPr>
          <p:nvPr>
            <p:ph type="body" sz="quarter" idx="23" hasCustomPrompt="1"/>
          </p:nvPr>
        </p:nvSpPr>
        <p:spPr>
          <a:xfrm>
            <a:off x="2285587" y="3147016"/>
            <a:ext cx="1822064" cy="227729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buFont typeface="Arial" panose="020B0604020202020204" pitchFamily="34" charset="0"/>
              <a:buNone/>
              <a:defRPr sz="14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l">
              <a:buNone/>
              <a:defRPr sz="1600"/>
            </a:lvl2pPr>
            <a:lvl3pPr marL="914400" indent="0" algn="l">
              <a:buNone/>
              <a:defRPr sz="1400"/>
            </a:lvl3pPr>
            <a:lvl4pPr marL="1371600" indent="0" algn="l">
              <a:buNone/>
              <a:defRPr sz="1200"/>
            </a:lvl4pPr>
            <a:lvl5pPr marL="1828800" indent="0" algn="l">
              <a:buNone/>
              <a:defRPr sz="1200"/>
            </a:lvl5pPr>
          </a:lstStyle>
          <a:p>
            <a:pPr lvl="0"/>
            <a:r>
              <a:rPr lang="en-US" dirty="0" smtClean="0"/>
              <a:t>Click to add name here</a:t>
            </a:r>
          </a:p>
        </p:txBody>
      </p:sp>
      <p:sp>
        <p:nvSpPr>
          <p:cNvPr id="99" name="Text Placeholder 3"/>
          <p:cNvSpPr>
            <a:spLocks noGrp="1"/>
          </p:cNvSpPr>
          <p:nvPr>
            <p:ph type="body" sz="quarter" idx="24" hasCustomPrompt="1"/>
          </p:nvPr>
        </p:nvSpPr>
        <p:spPr>
          <a:xfrm>
            <a:off x="2285587" y="3369695"/>
            <a:ext cx="1822064" cy="189736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buFont typeface="Arial" panose="020B0604020202020204" pitchFamily="34" charset="0"/>
              <a:buNone/>
              <a:defRPr sz="1200" b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l">
              <a:buNone/>
              <a:defRPr sz="1600"/>
            </a:lvl2pPr>
            <a:lvl3pPr marL="914400" indent="0" algn="l">
              <a:buNone/>
              <a:defRPr sz="1400"/>
            </a:lvl3pPr>
            <a:lvl4pPr marL="1371600" indent="0" algn="l">
              <a:buNone/>
              <a:defRPr sz="1200"/>
            </a:lvl4pPr>
            <a:lvl5pPr marL="1828800" indent="0" algn="l">
              <a:buNone/>
              <a:defRPr sz="1200"/>
            </a:lvl5pPr>
          </a:lstStyle>
          <a:p>
            <a:pPr lvl="0"/>
            <a:r>
              <a:rPr lang="en-US" dirty="0" smtClean="0"/>
              <a:t>Click to add Text</a:t>
            </a:r>
          </a:p>
        </p:txBody>
      </p:sp>
      <p:sp>
        <p:nvSpPr>
          <p:cNvPr id="100" name="Text Placeholder 3"/>
          <p:cNvSpPr>
            <a:spLocks noGrp="1"/>
          </p:cNvSpPr>
          <p:nvPr>
            <p:ph type="body" sz="half" idx="25" hasCustomPrompt="1"/>
          </p:nvPr>
        </p:nvSpPr>
        <p:spPr>
          <a:xfrm>
            <a:off x="2270762" y="3575650"/>
            <a:ext cx="1844038" cy="580607"/>
          </a:xfrm>
          <a:prstGeom prst="rect">
            <a:avLst/>
          </a:prstGeom>
        </p:spPr>
        <p:txBody>
          <a:bodyPr wrap="square" lIns="0" tIns="0" rIns="0" bIns="0" anchor="t">
            <a:noAutofit/>
          </a:bodyPr>
          <a:lstStyle>
            <a:lvl1pPr marL="0" indent="0" algn="l">
              <a:buNone/>
              <a:defRPr sz="1100" b="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algn="ctr"/>
            <a:r>
              <a:rPr lang="en-US" sz="10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Add your Description here</a:t>
            </a:r>
          </a:p>
          <a:p>
            <a:pPr algn="ctr"/>
            <a:endParaRPr lang="en-US" sz="1000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algn="ctr"/>
            <a:endParaRPr lang="en-US" sz="1000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algn="ctr"/>
            <a:endParaRPr lang="en-US" sz="1000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algn="ctr"/>
            <a:endParaRPr lang="en-US" sz="1000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algn="ctr"/>
            <a:endParaRPr lang="en-US" sz="1000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04" name="Rounded Rectangle 103"/>
          <p:cNvSpPr/>
          <p:nvPr userDrawn="1"/>
        </p:nvSpPr>
        <p:spPr>
          <a:xfrm rot="5400000" flipH="1">
            <a:off x="5824140" y="1824435"/>
            <a:ext cx="1592782" cy="3792262"/>
          </a:xfrm>
          <a:prstGeom prst="roundRect">
            <a:avLst>
              <a:gd name="adj" fmla="val 5960"/>
            </a:avLst>
          </a:prstGeom>
          <a:noFill/>
          <a:ln w="1905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Rounded Rectangle 104"/>
          <p:cNvSpPr/>
          <p:nvPr userDrawn="1"/>
        </p:nvSpPr>
        <p:spPr>
          <a:xfrm>
            <a:off x="7019525" y="3082190"/>
            <a:ext cx="1276750" cy="1276750"/>
          </a:xfrm>
          <a:prstGeom prst="roundRect">
            <a:avLst/>
          </a:prstGeom>
          <a:noFill/>
          <a:ln w="19050">
            <a:solidFill>
              <a:schemeClr val="accent4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91440" rtlCol="0" anchor="ctr"/>
          <a:lstStyle/>
          <a:p>
            <a:pPr algn="ctr" rtl="0"/>
            <a:endParaRPr lang="en-US" sz="1400"/>
          </a:p>
        </p:txBody>
      </p:sp>
      <p:sp>
        <p:nvSpPr>
          <p:cNvPr id="116" name="Picture Placeholder 7"/>
          <p:cNvSpPr>
            <a:spLocks noGrp="1"/>
          </p:cNvSpPr>
          <p:nvPr>
            <p:ph type="pic" sz="quarter" idx="16" hasCustomPrompt="1"/>
          </p:nvPr>
        </p:nvSpPr>
        <p:spPr>
          <a:xfrm>
            <a:off x="7093711" y="3156376"/>
            <a:ext cx="1128378" cy="1128378"/>
          </a:xfrm>
          <a:prstGeom prst="roundRect">
            <a:avLst/>
          </a:prstGeom>
          <a:solidFill>
            <a:schemeClr val="tx2">
              <a:lumMod val="10000"/>
              <a:lumOff val="90000"/>
            </a:schemeClr>
          </a:solidFill>
          <a:ln w="19050">
            <a:noFill/>
          </a:ln>
          <a:effectLst/>
        </p:spPr>
        <p:txBody>
          <a:bodyPr lIns="0" tIns="91440" rIns="0" bIns="91440" anchor="b"/>
          <a:lstStyle>
            <a:lvl1pPr algn="ctr" rtl="0">
              <a:buNone/>
              <a:defRPr sz="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 smtClean="0"/>
              <a:t>Image Holder</a:t>
            </a:r>
            <a:endParaRPr lang="en-US" dirty="0"/>
          </a:p>
        </p:txBody>
      </p:sp>
      <p:sp>
        <p:nvSpPr>
          <p:cNvPr id="117" name="Text Placeholder 3"/>
          <p:cNvSpPr>
            <a:spLocks noGrp="1"/>
          </p:cNvSpPr>
          <p:nvPr>
            <p:ph type="body" sz="quarter" idx="26" hasCustomPrompt="1"/>
          </p:nvPr>
        </p:nvSpPr>
        <p:spPr>
          <a:xfrm>
            <a:off x="5024975" y="3147016"/>
            <a:ext cx="1822064" cy="227729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r">
              <a:buFont typeface="Arial" panose="020B0604020202020204" pitchFamily="34" charset="0"/>
              <a:buNone/>
              <a:defRPr sz="14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l">
              <a:buNone/>
              <a:defRPr sz="1600"/>
            </a:lvl2pPr>
            <a:lvl3pPr marL="914400" indent="0" algn="l">
              <a:buNone/>
              <a:defRPr sz="1400"/>
            </a:lvl3pPr>
            <a:lvl4pPr marL="1371600" indent="0" algn="l">
              <a:buNone/>
              <a:defRPr sz="1200"/>
            </a:lvl4pPr>
            <a:lvl5pPr marL="1828800" indent="0" algn="l">
              <a:buNone/>
              <a:defRPr sz="1200"/>
            </a:lvl5pPr>
          </a:lstStyle>
          <a:p>
            <a:pPr lvl="0"/>
            <a:r>
              <a:rPr lang="en-US" dirty="0" smtClean="0"/>
              <a:t>Click to add name here</a:t>
            </a:r>
          </a:p>
        </p:txBody>
      </p:sp>
      <p:sp>
        <p:nvSpPr>
          <p:cNvPr id="118" name="Text Placeholder 3"/>
          <p:cNvSpPr>
            <a:spLocks noGrp="1"/>
          </p:cNvSpPr>
          <p:nvPr>
            <p:ph type="body" sz="quarter" idx="27" hasCustomPrompt="1"/>
          </p:nvPr>
        </p:nvSpPr>
        <p:spPr>
          <a:xfrm>
            <a:off x="5024975" y="3369695"/>
            <a:ext cx="1822064" cy="189736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r">
              <a:buFont typeface="Arial" panose="020B0604020202020204" pitchFamily="34" charset="0"/>
              <a:buNone/>
              <a:defRPr sz="1200" b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l">
              <a:buNone/>
              <a:defRPr sz="1600"/>
            </a:lvl2pPr>
            <a:lvl3pPr marL="914400" indent="0" algn="l">
              <a:buNone/>
              <a:defRPr sz="1400"/>
            </a:lvl3pPr>
            <a:lvl4pPr marL="1371600" indent="0" algn="l">
              <a:buNone/>
              <a:defRPr sz="1200"/>
            </a:lvl4pPr>
            <a:lvl5pPr marL="1828800" indent="0" algn="l">
              <a:buNone/>
              <a:defRPr sz="1200"/>
            </a:lvl5pPr>
          </a:lstStyle>
          <a:p>
            <a:pPr lvl="0"/>
            <a:r>
              <a:rPr lang="en-US" dirty="0" smtClean="0"/>
              <a:t>Click to add Text</a:t>
            </a:r>
          </a:p>
        </p:txBody>
      </p:sp>
      <p:sp>
        <p:nvSpPr>
          <p:cNvPr id="119" name="Text Placeholder 3"/>
          <p:cNvSpPr>
            <a:spLocks noGrp="1"/>
          </p:cNvSpPr>
          <p:nvPr>
            <p:ph type="body" sz="half" idx="28" hasCustomPrompt="1"/>
          </p:nvPr>
        </p:nvSpPr>
        <p:spPr>
          <a:xfrm>
            <a:off x="5010150" y="3575650"/>
            <a:ext cx="1844038" cy="580607"/>
          </a:xfrm>
          <a:prstGeom prst="rect">
            <a:avLst/>
          </a:prstGeom>
        </p:spPr>
        <p:txBody>
          <a:bodyPr wrap="square" lIns="0" tIns="0" rIns="0" bIns="0" anchor="t">
            <a:noAutofit/>
          </a:bodyPr>
          <a:lstStyle>
            <a:lvl1pPr marL="0" indent="0" algn="r">
              <a:buNone/>
              <a:defRPr sz="1100" b="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algn="ctr"/>
            <a:r>
              <a:rPr lang="en-US" sz="10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Add your Description here</a:t>
            </a:r>
          </a:p>
          <a:p>
            <a:pPr algn="ctr"/>
            <a:endParaRPr lang="en-US" sz="1000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algn="ctr"/>
            <a:endParaRPr lang="en-US" sz="1000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algn="ctr"/>
            <a:endParaRPr lang="en-US" sz="1000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algn="ctr"/>
            <a:endParaRPr lang="en-US" sz="1000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algn="ctr"/>
            <a:endParaRPr lang="en-US" sz="1000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20400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000"/>
                            </p:stCondLst>
                            <p:childTnLst>
                              <p:par>
                                <p:cTn id="34" presetID="2" presetClass="entr" presetSubtype="2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500"/>
                            </p:stCondLst>
                            <p:childTnLst>
                              <p:par>
                                <p:cTn id="39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000"/>
                            </p:stCondLst>
                            <p:childTnLst>
                              <p:par>
                                <p:cTn id="4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4500"/>
                            </p:stCondLst>
                            <p:childTnLst>
                              <p:par>
                                <p:cTn id="51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3" dur="500"/>
                                        <p:tgtEl>
                                          <p:spTgt spid="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000"/>
                            </p:stCondLst>
                            <p:childTnLst>
                              <p:par>
                                <p:cTn id="5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7" dur="500"/>
                                        <p:tgtEl>
                                          <p:spTgt spid="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5500"/>
                            </p:stCondLst>
                            <p:childTnLst>
                              <p:par>
                                <p:cTn id="59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1" dur="500"/>
                                        <p:tgtEl>
                                          <p:spTgt spid="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6000"/>
                            </p:stCondLst>
                            <p:childTnLst>
                              <p:par>
                                <p:cTn id="63" presetID="2" presetClass="entr" presetSubtype="8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6500"/>
                            </p:stCondLst>
                            <p:childTnLst>
                              <p:par>
                                <p:cTn id="68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7000"/>
                            </p:stCondLst>
                            <p:childTnLst>
                              <p:par>
                                <p:cTn id="7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7500"/>
                            </p:stCondLst>
                            <p:childTnLst>
                              <p:par>
                                <p:cTn id="8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500"/>
                                        <p:tgtEl>
                                          <p:spTgt spid="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8000"/>
                            </p:stCondLst>
                            <p:childTnLst>
                              <p:par>
                                <p:cTn id="8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6" dur="500"/>
                                        <p:tgtEl>
                                          <p:spTgt spid="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8500"/>
                            </p:stCondLst>
                            <p:childTnLst>
                              <p:par>
                                <p:cTn id="8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0" dur="500"/>
                                        <p:tgtEl>
                                          <p:spTgt spid="1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9000"/>
                            </p:stCondLst>
                            <p:childTnLst>
                              <p:par>
                                <p:cTn id="92" presetID="2" presetClass="entr" presetSubtype="2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9500"/>
                            </p:stCondLst>
                            <p:childTnLst>
                              <p:par>
                                <p:cTn id="97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10000"/>
                            </p:stCondLst>
                            <p:childTnLst>
                              <p:par>
                                <p:cTn id="10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10500"/>
                            </p:stCondLst>
                            <p:childTnLst>
                              <p:par>
                                <p:cTn id="109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1" dur="500"/>
                                        <p:tgtEl>
                                          <p:spTgt spid="1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11000"/>
                            </p:stCondLst>
                            <p:childTnLst>
                              <p:par>
                                <p:cTn id="113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5" dur="500"/>
                                        <p:tgtEl>
                                          <p:spTgt spid="1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11500"/>
                            </p:stCondLst>
                            <p:childTnLst>
                              <p:par>
                                <p:cTn id="117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9" dur="500"/>
                                        <p:tgtEl>
                                          <p:spTgt spid="1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37" grpId="0" animBg="1"/>
      <p:bldP spid="40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4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3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4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4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4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7" grpId="0" animBg="1"/>
      <p:bldP spid="48" grpId="0" animBg="1"/>
      <p:bldP spid="72" grpId="0" animBg="1"/>
      <p:bldP spid="74" grpId="0" build="p">
        <p:tmplLst>
          <p:tmpl lvl="1">
            <p:tnLst>
              <p:par>
                <p:cTn presetID="22" presetClass="entr" presetSubtype="2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right)">
                      <p:cBhvr>
                        <p:cTn dur="500"/>
                        <p:tgtEl>
                          <p:spTgt spid="7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75" grpId="0" build="p">
        <p:tmplLst>
          <p:tmpl lvl="1">
            <p:tnLst>
              <p:par>
                <p:cTn presetID="22" presetClass="entr" presetSubtype="2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right)">
                      <p:cBhvr>
                        <p:cTn dur="500"/>
                        <p:tgtEl>
                          <p:spTgt spid="7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76" grpId="0" build="p">
        <p:tmplLst>
          <p:tmpl lvl="1">
            <p:tnLst>
              <p:par>
                <p:cTn presetID="22" presetClass="entr" presetSubtype="2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right)">
                      <p:cBhvr>
                        <p:cTn dur="500"/>
                        <p:tgtEl>
                          <p:spTgt spid="7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77" grpId="0" animBg="1"/>
      <p:bldP spid="78" grpId="0" animBg="1"/>
      <p:bldP spid="96" grpId="0" animBg="1"/>
      <p:bldP spid="98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9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99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9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00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0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04" grpId="0" animBg="1"/>
      <p:bldP spid="105" grpId="0" animBg="1"/>
      <p:bldP spid="116" grpId="0" animBg="1"/>
      <p:bldP spid="117" grpId="0" build="p">
        <p:tmplLst>
          <p:tmpl lvl="1">
            <p:tnLst>
              <p:par>
                <p:cTn presetID="22" presetClass="entr" presetSubtype="2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right)">
                      <p:cBhvr>
                        <p:cTn dur="500"/>
                        <p:tgtEl>
                          <p:spTgt spid="11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18" grpId="0" build="p">
        <p:tmplLst>
          <p:tmpl lvl="1">
            <p:tnLst>
              <p:par>
                <p:cTn presetID="22" presetClass="entr" presetSubtype="2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right)">
                      <p:cBhvr>
                        <p:cTn dur="500"/>
                        <p:tgtEl>
                          <p:spTgt spid="11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19" grpId="0" build="p">
        <p:tmplLst>
          <p:tmpl lvl="1">
            <p:tnLst>
              <p:par>
                <p:cTn presetID="22" presetClass="entr" presetSubtype="2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right)">
                      <p:cBhvr>
                        <p:cTn dur="500"/>
                        <p:tgtEl>
                          <p:spTgt spid="119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MockUp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381000" y="770021"/>
            <a:ext cx="8349114" cy="173255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l" rtl="0">
              <a:buNone/>
              <a:defRPr sz="1600" b="0" baseline="0">
                <a:solidFill>
                  <a:schemeClr val="bg1">
                    <a:lumMod val="75000"/>
                  </a:schemeClr>
                </a:solidFill>
                <a:latin typeface="+mj-lt"/>
                <a:ea typeface="Roboto" panose="02000000000000000000" pitchFamily="2" charset="0"/>
              </a:defRPr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US" dirty="0" smtClean="0"/>
              <a:t>CLICK TO EDITE SUBTITLE</a:t>
            </a:r>
          </a:p>
        </p:txBody>
      </p:sp>
      <p:sp>
        <p:nvSpPr>
          <p:cNvPr id="9" name="Title 13"/>
          <p:cNvSpPr>
            <a:spLocks noGrp="1"/>
          </p:cNvSpPr>
          <p:nvPr>
            <p:ph type="title" hasCustomPrompt="1"/>
          </p:nvPr>
        </p:nvSpPr>
        <p:spPr>
          <a:xfrm>
            <a:off x="381000" y="337687"/>
            <a:ext cx="8349114" cy="356134"/>
          </a:xfrm>
          <a:prstGeom prst="rect">
            <a:avLst/>
          </a:prstGeom>
        </p:spPr>
        <p:txBody>
          <a:bodyPr lIns="0" anchor="ctr"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 sz="3200" b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/>
            </a:pP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j-lt"/>
                <a:ea typeface="Roboto" panose="02000000000000000000" pitchFamily="2" charset="0"/>
                <a:cs typeface="+mj-cs"/>
              </a:rPr>
              <a:t>CLICK TO EDIT TITLE STYLE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uLnTx/>
              <a:uFillTx/>
              <a:latin typeface="+mj-lt"/>
              <a:ea typeface="Roboto" panose="02000000000000000000" pitchFamily="2" charset="0"/>
              <a:cs typeface="+mj-cs"/>
            </a:endParaRPr>
          </a:p>
        </p:txBody>
      </p:sp>
      <p:grpSp>
        <p:nvGrpSpPr>
          <p:cNvPr id="7" name="Group 6"/>
          <p:cNvGrpSpPr/>
          <p:nvPr userDrawn="1"/>
        </p:nvGrpSpPr>
        <p:grpSpPr>
          <a:xfrm>
            <a:off x="0" y="1363511"/>
            <a:ext cx="5312548" cy="2706707"/>
            <a:chOff x="0" y="1363511"/>
            <a:chExt cx="5312548" cy="2706707"/>
          </a:xfrm>
        </p:grpSpPr>
        <p:sp>
          <p:nvSpPr>
            <p:cNvPr id="17" name="Rectangle 16"/>
            <p:cNvSpPr/>
            <p:nvPr userDrawn="1"/>
          </p:nvSpPr>
          <p:spPr>
            <a:xfrm>
              <a:off x="0" y="3159936"/>
              <a:ext cx="2620817" cy="383363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6" name="Group 5"/>
            <p:cNvGrpSpPr/>
            <p:nvPr userDrawn="1"/>
          </p:nvGrpSpPr>
          <p:grpSpPr>
            <a:xfrm>
              <a:off x="0" y="1363511"/>
              <a:ext cx="5312548" cy="2706707"/>
              <a:chOff x="0" y="1363511"/>
              <a:chExt cx="5312548" cy="2706707"/>
            </a:xfrm>
          </p:grpSpPr>
          <p:grpSp>
            <p:nvGrpSpPr>
              <p:cNvPr id="3" name="Group 2"/>
              <p:cNvGrpSpPr/>
              <p:nvPr userDrawn="1"/>
            </p:nvGrpSpPr>
            <p:grpSpPr>
              <a:xfrm>
                <a:off x="0" y="1363511"/>
                <a:ext cx="4690917" cy="1150090"/>
                <a:chOff x="0" y="1363511"/>
                <a:chExt cx="4690917" cy="1828800"/>
              </a:xfrm>
            </p:grpSpPr>
            <p:sp>
              <p:nvSpPr>
                <p:cNvPr id="2" name="Rectangle 1"/>
                <p:cNvSpPr/>
                <p:nvPr userDrawn="1"/>
              </p:nvSpPr>
              <p:spPr>
                <a:xfrm>
                  <a:off x="0" y="2582711"/>
                  <a:ext cx="2620817" cy="609600"/>
                </a:xfrm>
                <a:prstGeom prst="rect">
                  <a:avLst/>
                </a:pr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" name="Pentagon 9"/>
                <p:cNvSpPr/>
                <p:nvPr userDrawn="1"/>
              </p:nvSpPr>
              <p:spPr>
                <a:xfrm>
                  <a:off x="2620817" y="1363511"/>
                  <a:ext cx="2070100" cy="1828800"/>
                </a:xfrm>
                <a:custGeom>
                  <a:avLst/>
                  <a:gdLst>
                    <a:gd name="connsiteX0" fmla="*/ 0 w 1981200"/>
                    <a:gd name="connsiteY0" fmla="*/ 0 h 609600"/>
                    <a:gd name="connsiteX1" fmla="*/ 1676400 w 1981200"/>
                    <a:gd name="connsiteY1" fmla="*/ 0 h 609600"/>
                    <a:gd name="connsiteX2" fmla="*/ 1981200 w 1981200"/>
                    <a:gd name="connsiteY2" fmla="*/ 304800 h 609600"/>
                    <a:gd name="connsiteX3" fmla="*/ 1676400 w 1981200"/>
                    <a:gd name="connsiteY3" fmla="*/ 609600 h 609600"/>
                    <a:gd name="connsiteX4" fmla="*/ 0 w 1981200"/>
                    <a:gd name="connsiteY4" fmla="*/ 609600 h 609600"/>
                    <a:gd name="connsiteX5" fmla="*/ 0 w 1981200"/>
                    <a:gd name="connsiteY5" fmla="*/ 0 h 609600"/>
                    <a:gd name="connsiteX0" fmla="*/ 0 w 1981200"/>
                    <a:gd name="connsiteY0" fmla="*/ 1219200 h 1828800"/>
                    <a:gd name="connsiteX1" fmla="*/ 1587500 w 1981200"/>
                    <a:gd name="connsiteY1" fmla="*/ 0 h 1828800"/>
                    <a:gd name="connsiteX2" fmla="*/ 1981200 w 1981200"/>
                    <a:gd name="connsiteY2" fmla="*/ 1524000 h 1828800"/>
                    <a:gd name="connsiteX3" fmla="*/ 1676400 w 1981200"/>
                    <a:gd name="connsiteY3" fmla="*/ 1828800 h 1828800"/>
                    <a:gd name="connsiteX4" fmla="*/ 0 w 1981200"/>
                    <a:gd name="connsiteY4" fmla="*/ 1828800 h 1828800"/>
                    <a:gd name="connsiteX5" fmla="*/ 0 w 1981200"/>
                    <a:gd name="connsiteY5" fmla="*/ 1219200 h 1828800"/>
                    <a:gd name="connsiteX0" fmla="*/ 0 w 2070100"/>
                    <a:gd name="connsiteY0" fmla="*/ 1219200 h 1828800"/>
                    <a:gd name="connsiteX1" fmla="*/ 1587500 w 2070100"/>
                    <a:gd name="connsiteY1" fmla="*/ 0 h 1828800"/>
                    <a:gd name="connsiteX2" fmla="*/ 2070100 w 2070100"/>
                    <a:gd name="connsiteY2" fmla="*/ 127000 h 1828800"/>
                    <a:gd name="connsiteX3" fmla="*/ 1676400 w 2070100"/>
                    <a:gd name="connsiteY3" fmla="*/ 1828800 h 1828800"/>
                    <a:gd name="connsiteX4" fmla="*/ 0 w 2070100"/>
                    <a:gd name="connsiteY4" fmla="*/ 1828800 h 1828800"/>
                    <a:gd name="connsiteX5" fmla="*/ 0 w 2070100"/>
                    <a:gd name="connsiteY5" fmla="*/ 1219200 h 1828800"/>
                    <a:gd name="connsiteX0" fmla="*/ 0 w 2070100"/>
                    <a:gd name="connsiteY0" fmla="*/ 1219200 h 1828800"/>
                    <a:gd name="connsiteX1" fmla="*/ 1587500 w 2070100"/>
                    <a:gd name="connsiteY1" fmla="*/ 0 h 1828800"/>
                    <a:gd name="connsiteX2" fmla="*/ 2070100 w 2070100"/>
                    <a:gd name="connsiteY2" fmla="*/ 127000 h 1828800"/>
                    <a:gd name="connsiteX3" fmla="*/ 1955800 w 2070100"/>
                    <a:gd name="connsiteY3" fmla="*/ 609600 h 1828800"/>
                    <a:gd name="connsiteX4" fmla="*/ 0 w 2070100"/>
                    <a:gd name="connsiteY4" fmla="*/ 1828800 h 1828800"/>
                    <a:gd name="connsiteX5" fmla="*/ 0 w 2070100"/>
                    <a:gd name="connsiteY5" fmla="*/ 1219200 h 18288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2070100" h="1828800">
                      <a:moveTo>
                        <a:pt x="0" y="1219200"/>
                      </a:moveTo>
                      <a:lnTo>
                        <a:pt x="1587500" y="0"/>
                      </a:lnTo>
                      <a:lnTo>
                        <a:pt x="2070100" y="127000"/>
                      </a:lnTo>
                      <a:lnTo>
                        <a:pt x="1955800" y="609600"/>
                      </a:lnTo>
                      <a:lnTo>
                        <a:pt x="0" y="1828800"/>
                      </a:lnTo>
                      <a:lnTo>
                        <a:pt x="0" y="1219200"/>
                      </a:lnTo>
                      <a:close/>
                    </a:path>
                  </a:pathLst>
                </a:custGeom>
                <a:solidFill>
                  <a:schemeClr val="accent1">
                    <a:lumMod val="60000"/>
                    <a:lumOff val="4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4" name="Group 3"/>
              <p:cNvGrpSpPr/>
              <p:nvPr userDrawn="1"/>
            </p:nvGrpSpPr>
            <p:grpSpPr>
              <a:xfrm>
                <a:off x="0" y="1842991"/>
                <a:ext cx="5071917" cy="1181276"/>
                <a:chOff x="0" y="1949301"/>
                <a:chExt cx="5071917" cy="1443189"/>
              </a:xfrm>
            </p:grpSpPr>
            <p:sp>
              <p:nvSpPr>
                <p:cNvPr id="12" name="Rectangle 11"/>
                <p:cNvSpPr/>
                <p:nvPr userDrawn="1"/>
              </p:nvSpPr>
              <p:spPr>
                <a:xfrm>
                  <a:off x="0" y="2924127"/>
                  <a:ext cx="2620817" cy="468363"/>
                </a:xfrm>
                <a:prstGeom prst="rect">
                  <a:avLst/>
                </a:prstGeom>
                <a:solidFill>
                  <a:schemeClr val="accent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" name="Pentagon 9"/>
                <p:cNvSpPr/>
                <p:nvPr userDrawn="1"/>
              </p:nvSpPr>
              <p:spPr>
                <a:xfrm>
                  <a:off x="2620817" y="1949301"/>
                  <a:ext cx="2451100" cy="1443189"/>
                </a:xfrm>
                <a:custGeom>
                  <a:avLst/>
                  <a:gdLst>
                    <a:gd name="connsiteX0" fmla="*/ 0 w 1981200"/>
                    <a:gd name="connsiteY0" fmla="*/ 0 h 609600"/>
                    <a:gd name="connsiteX1" fmla="*/ 1676400 w 1981200"/>
                    <a:gd name="connsiteY1" fmla="*/ 0 h 609600"/>
                    <a:gd name="connsiteX2" fmla="*/ 1981200 w 1981200"/>
                    <a:gd name="connsiteY2" fmla="*/ 304800 h 609600"/>
                    <a:gd name="connsiteX3" fmla="*/ 1676400 w 1981200"/>
                    <a:gd name="connsiteY3" fmla="*/ 609600 h 609600"/>
                    <a:gd name="connsiteX4" fmla="*/ 0 w 1981200"/>
                    <a:gd name="connsiteY4" fmla="*/ 609600 h 609600"/>
                    <a:gd name="connsiteX5" fmla="*/ 0 w 1981200"/>
                    <a:gd name="connsiteY5" fmla="*/ 0 h 609600"/>
                    <a:gd name="connsiteX0" fmla="*/ 0 w 1981200"/>
                    <a:gd name="connsiteY0" fmla="*/ 1219200 h 1828800"/>
                    <a:gd name="connsiteX1" fmla="*/ 1587500 w 1981200"/>
                    <a:gd name="connsiteY1" fmla="*/ 0 h 1828800"/>
                    <a:gd name="connsiteX2" fmla="*/ 1981200 w 1981200"/>
                    <a:gd name="connsiteY2" fmla="*/ 1524000 h 1828800"/>
                    <a:gd name="connsiteX3" fmla="*/ 1676400 w 1981200"/>
                    <a:gd name="connsiteY3" fmla="*/ 1828800 h 1828800"/>
                    <a:gd name="connsiteX4" fmla="*/ 0 w 1981200"/>
                    <a:gd name="connsiteY4" fmla="*/ 1828800 h 1828800"/>
                    <a:gd name="connsiteX5" fmla="*/ 0 w 1981200"/>
                    <a:gd name="connsiteY5" fmla="*/ 1219200 h 1828800"/>
                    <a:gd name="connsiteX0" fmla="*/ 0 w 2070100"/>
                    <a:gd name="connsiteY0" fmla="*/ 1219200 h 1828800"/>
                    <a:gd name="connsiteX1" fmla="*/ 1587500 w 2070100"/>
                    <a:gd name="connsiteY1" fmla="*/ 0 h 1828800"/>
                    <a:gd name="connsiteX2" fmla="*/ 2070100 w 2070100"/>
                    <a:gd name="connsiteY2" fmla="*/ 127000 h 1828800"/>
                    <a:gd name="connsiteX3" fmla="*/ 1676400 w 2070100"/>
                    <a:gd name="connsiteY3" fmla="*/ 1828800 h 1828800"/>
                    <a:gd name="connsiteX4" fmla="*/ 0 w 2070100"/>
                    <a:gd name="connsiteY4" fmla="*/ 1828800 h 1828800"/>
                    <a:gd name="connsiteX5" fmla="*/ 0 w 2070100"/>
                    <a:gd name="connsiteY5" fmla="*/ 1219200 h 1828800"/>
                    <a:gd name="connsiteX0" fmla="*/ 0 w 2070100"/>
                    <a:gd name="connsiteY0" fmla="*/ 1219200 h 1828800"/>
                    <a:gd name="connsiteX1" fmla="*/ 1587500 w 2070100"/>
                    <a:gd name="connsiteY1" fmla="*/ 0 h 1828800"/>
                    <a:gd name="connsiteX2" fmla="*/ 2070100 w 2070100"/>
                    <a:gd name="connsiteY2" fmla="*/ 127000 h 1828800"/>
                    <a:gd name="connsiteX3" fmla="*/ 1955800 w 2070100"/>
                    <a:gd name="connsiteY3" fmla="*/ 609600 h 1828800"/>
                    <a:gd name="connsiteX4" fmla="*/ 0 w 2070100"/>
                    <a:gd name="connsiteY4" fmla="*/ 1828800 h 1828800"/>
                    <a:gd name="connsiteX5" fmla="*/ 0 w 2070100"/>
                    <a:gd name="connsiteY5" fmla="*/ 1219200 h 1828800"/>
                    <a:gd name="connsiteX0" fmla="*/ 0 w 2451100"/>
                    <a:gd name="connsiteY0" fmla="*/ 1219200 h 1828800"/>
                    <a:gd name="connsiteX1" fmla="*/ 1587500 w 2451100"/>
                    <a:gd name="connsiteY1" fmla="*/ 0 h 1828800"/>
                    <a:gd name="connsiteX2" fmla="*/ 2451100 w 2451100"/>
                    <a:gd name="connsiteY2" fmla="*/ 93941 h 1828800"/>
                    <a:gd name="connsiteX3" fmla="*/ 1955800 w 2451100"/>
                    <a:gd name="connsiteY3" fmla="*/ 609600 h 1828800"/>
                    <a:gd name="connsiteX4" fmla="*/ 0 w 2451100"/>
                    <a:gd name="connsiteY4" fmla="*/ 1828800 h 1828800"/>
                    <a:gd name="connsiteX5" fmla="*/ 0 w 2451100"/>
                    <a:gd name="connsiteY5" fmla="*/ 1219200 h 1828800"/>
                    <a:gd name="connsiteX0" fmla="*/ 0 w 2451100"/>
                    <a:gd name="connsiteY0" fmla="*/ 1367968 h 1977568"/>
                    <a:gd name="connsiteX1" fmla="*/ 1993900 w 2451100"/>
                    <a:gd name="connsiteY1" fmla="*/ 0 h 1977568"/>
                    <a:gd name="connsiteX2" fmla="*/ 2451100 w 2451100"/>
                    <a:gd name="connsiteY2" fmla="*/ 242709 h 1977568"/>
                    <a:gd name="connsiteX3" fmla="*/ 1955800 w 2451100"/>
                    <a:gd name="connsiteY3" fmla="*/ 758368 h 1977568"/>
                    <a:gd name="connsiteX4" fmla="*/ 0 w 2451100"/>
                    <a:gd name="connsiteY4" fmla="*/ 1977568 h 1977568"/>
                    <a:gd name="connsiteX5" fmla="*/ 0 w 2451100"/>
                    <a:gd name="connsiteY5" fmla="*/ 1367968 h 1977568"/>
                    <a:gd name="connsiteX0" fmla="*/ 0 w 2451100"/>
                    <a:gd name="connsiteY0" fmla="*/ 1367968 h 1977568"/>
                    <a:gd name="connsiteX1" fmla="*/ 1993900 w 2451100"/>
                    <a:gd name="connsiteY1" fmla="*/ 0 h 1977568"/>
                    <a:gd name="connsiteX2" fmla="*/ 2451100 w 2451100"/>
                    <a:gd name="connsiteY2" fmla="*/ 242709 h 1977568"/>
                    <a:gd name="connsiteX3" fmla="*/ 2247900 w 2451100"/>
                    <a:gd name="connsiteY3" fmla="*/ 741838 h 1977568"/>
                    <a:gd name="connsiteX4" fmla="*/ 0 w 2451100"/>
                    <a:gd name="connsiteY4" fmla="*/ 1977568 h 1977568"/>
                    <a:gd name="connsiteX5" fmla="*/ 0 w 2451100"/>
                    <a:gd name="connsiteY5" fmla="*/ 1367968 h 1977568"/>
                    <a:gd name="connsiteX0" fmla="*/ 0 w 2451100"/>
                    <a:gd name="connsiteY0" fmla="*/ 1268790 h 1878390"/>
                    <a:gd name="connsiteX1" fmla="*/ 1993900 w 2451100"/>
                    <a:gd name="connsiteY1" fmla="*/ 0 h 1878390"/>
                    <a:gd name="connsiteX2" fmla="*/ 2451100 w 2451100"/>
                    <a:gd name="connsiteY2" fmla="*/ 143531 h 1878390"/>
                    <a:gd name="connsiteX3" fmla="*/ 2247900 w 2451100"/>
                    <a:gd name="connsiteY3" fmla="*/ 642660 h 1878390"/>
                    <a:gd name="connsiteX4" fmla="*/ 0 w 2451100"/>
                    <a:gd name="connsiteY4" fmla="*/ 1878390 h 1878390"/>
                    <a:gd name="connsiteX5" fmla="*/ 0 w 2451100"/>
                    <a:gd name="connsiteY5" fmla="*/ 1268790 h 1878390"/>
                    <a:gd name="connsiteX0" fmla="*/ 0 w 2451100"/>
                    <a:gd name="connsiteY0" fmla="*/ 1268790 h 1878390"/>
                    <a:gd name="connsiteX1" fmla="*/ 1993900 w 2451100"/>
                    <a:gd name="connsiteY1" fmla="*/ 0 h 1878390"/>
                    <a:gd name="connsiteX2" fmla="*/ 2451100 w 2451100"/>
                    <a:gd name="connsiteY2" fmla="*/ 143531 h 1878390"/>
                    <a:gd name="connsiteX3" fmla="*/ 2181225 w 2451100"/>
                    <a:gd name="connsiteY3" fmla="*/ 803825 h 1878390"/>
                    <a:gd name="connsiteX4" fmla="*/ 0 w 2451100"/>
                    <a:gd name="connsiteY4" fmla="*/ 1878390 h 1878390"/>
                    <a:gd name="connsiteX5" fmla="*/ 0 w 2451100"/>
                    <a:gd name="connsiteY5" fmla="*/ 1268790 h 187839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2451100" h="1878390">
                      <a:moveTo>
                        <a:pt x="0" y="1268790"/>
                      </a:moveTo>
                      <a:lnTo>
                        <a:pt x="1993900" y="0"/>
                      </a:lnTo>
                      <a:lnTo>
                        <a:pt x="2451100" y="143531"/>
                      </a:lnTo>
                      <a:lnTo>
                        <a:pt x="2181225" y="803825"/>
                      </a:lnTo>
                      <a:lnTo>
                        <a:pt x="0" y="1878390"/>
                      </a:lnTo>
                      <a:lnTo>
                        <a:pt x="0" y="1268790"/>
                      </a:lnTo>
                      <a:close/>
                    </a:path>
                  </a:pathLst>
                </a:custGeom>
                <a:solidFill>
                  <a:schemeClr val="accent2">
                    <a:lumMod val="60000"/>
                    <a:lumOff val="4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9" name="Pentagon 9"/>
              <p:cNvSpPr/>
              <p:nvPr userDrawn="1"/>
            </p:nvSpPr>
            <p:spPr>
              <a:xfrm>
                <a:off x="2620816" y="2456566"/>
                <a:ext cx="2691732" cy="1086734"/>
              </a:xfrm>
              <a:custGeom>
                <a:avLst/>
                <a:gdLst>
                  <a:gd name="connsiteX0" fmla="*/ 0 w 1981200"/>
                  <a:gd name="connsiteY0" fmla="*/ 0 h 609600"/>
                  <a:gd name="connsiteX1" fmla="*/ 1676400 w 1981200"/>
                  <a:gd name="connsiteY1" fmla="*/ 0 h 609600"/>
                  <a:gd name="connsiteX2" fmla="*/ 1981200 w 1981200"/>
                  <a:gd name="connsiteY2" fmla="*/ 304800 h 609600"/>
                  <a:gd name="connsiteX3" fmla="*/ 1676400 w 1981200"/>
                  <a:gd name="connsiteY3" fmla="*/ 609600 h 609600"/>
                  <a:gd name="connsiteX4" fmla="*/ 0 w 1981200"/>
                  <a:gd name="connsiteY4" fmla="*/ 609600 h 609600"/>
                  <a:gd name="connsiteX5" fmla="*/ 0 w 1981200"/>
                  <a:gd name="connsiteY5" fmla="*/ 0 h 609600"/>
                  <a:gd name="connsiteX0" fmla="*/ 0 w 1981200"/>
                  <a:gd name="connsiteY0" fmla="*/ 1219200 h 1828800"/>
                  <a:gd name="connsiteX1" fmla="*/ 1587500 w 1981200"/>
                  <a:gd name="connsiteY1" fmla="*/ 0 h 1828800"/>
                  <a:gd name="connsiteX2" fmla="*/ 1981200 w 1981200"/>
                  <a:gd name="connsiteY2" fmla="*/ 1524000 h 1828800"/>
                  <a:gd name="connsiteX3" fmla="*/ 1676400 w 1981200"/>
                  <a:gd name="connsiteY3" fmla="*/ 1828800 h 1828800"/>
                  <a:gd name="connsiteX4" fmla="*/ 0 w 1981200"/>
                  <a:gd name="connsiteY4" fmla="*/ 1828800 h 1828800"/>
                  <a:gd name="connsiteX5" fmla="*/ 0 w 1981200"/>
                  <a:gd name="connsiteY5" fmla="*/ 1219200 h 1828800"/>
                  <a:gd name="connsiteX0" fmla="*/ 0 w 2070100"/>
                  <a:gd name="connsiteY0" fmla="*/ 1219200 h 1828800"/>
                  <a:gd name="connsiteX1" fmla="*/ 1587500 w 2070100"/>
                  <a:gd name="connsiteY1" fmla="*/ 0 h 1828800"/>
                  <a:gd name="connsiteX2" fmla="*/ 2070100 w 2070100"/>
                  <a:gd name="connsiteY2" fmla="*/ 127000 h 1828800"/>
                  <a:gd name="connsiteX3" fmla="*/ 1676400 w 2070100"/>
                  <a:gd name="connsiteY3" fmla="*/ 1828800 h 1828800"/>
                  <a:gd name="connsiteX4" fmla="*/ 0 w 2070100"/>
                  <a:gd name="connsiteY4" fmla="*/ 1828800 h 1828800"/>
                  <a:gd name="connsiteX5" fmla="*/ 0 w 2070100"/>
                  <a:gd name="connsiteY5" fmla="*/ 1219200 h 1828800"/>
                  <a:gd name="connsiteX0" fmla="*/ 0 w 2070100"/>
                  <a:gd name="connsiteY0" fmla="*/ 1219200 h 1828800"/>
                  <a:gd name="connsiteX1" fmla="*/ 1587500 w 2070100"/>
                  <a:gd name="connsiteY1" fmla="*/ 0 h 1828800"/>
                  <a:gd name="connsiteX2" fmla="*/ 2070100 w 2070100"/>
                  <a:gd name="connsiteY2" fmla="*/ 127000 h 1828800"/>
                  <a:gd name="connsiteX3" fmla="*/ 1955800 w 2070100"/>
                  <a:gd name="connsiteY3" fmla="*/ 609600 h 1828800"/>
                  <a:gd name="connsiteX4" fmla="*/ 0 w 2070100"/>
                  <a:gd name="connsiteY4" fmla="*/ 1828800 h 1828800"/>
                  <a:gd name="connsiteX5" fmla="*/ 0 w 2070100"/>
                  <a:gd name="connsiteY5" fmla="*/ 1219200 h 1828800"/>
                  <a:gd name="connsiteX0" fmla="*/ 0 w 2451100"/>
                  <a:gd name="connsiteY0" fmla="*/ 1219200 h 1828800"/>
                  <a:gd name="connsiteX1" fmla="*/ 1587500 w 2451100"/>
                  <a:gd name="connsiteY1" fmla="*/ 0 h 1828800"/>
                  <a:gd name="connsiteX2" fmla="*/ 2451100 w 2451100"/>
                  <a:gd name="connsiteY2" fmla="*/ 93941 h 1828800"/>
                  <a:gd name="connsiteX3" fmla="*/ 1955800 w 2451100"/>
                  <a:gd name="connsiteY3" fmla="*/ 609600 h 1828800"/>
                  <a:gd name="connsiteX4" fmla="*/ 0 w 2451100"/>
                  <a:gd name="connsiteY4" fmla="*/ 1828800 h 1828800"/>
                  <a:gd name="connsiteX5" fmla="*/ 0 w 2451100"/>
                  <a:gd name="connsiteY5" fmla="*/ 1219200 h 1828800"/>
                  <a:gd name="connsiteX0" fmla="*/ 0 w 2451100"/>
                  <a:gd name="connsiteY0" fmla="*/ 1367968 h 1977568"/>
                  <a:gd name="connsiteX1" fmla="*/ 1993900 w 2451100"/>
                  <a:gd name="connsiteY1" fmla="*/ 0 h 1977568"/>
                  <a:gd name="connsiteX2" fmla="*/ 2451100 w 2451100"/>
                  <a:gd name="connsiteY2" fmla="*/ 242709 h 1977568"/>
                  <a:gd name="connsiteX3" fmla="*/ 1955800 w 2451100"/>
                  <a:gd name="connsiteY3" fmla="*/ 758368 h 1977568"/>
                  <a:gd name="connsiteX4" fmla="*/ 0 w 2451100"/>
                  <a:gd name="connsiteY4" fmla="*/ 1977568 h 1977568"/>
                  <a:gd name="connsiteX5" fmla="*/ 0 w 2451100"/>
                  <a:gd name="connsiteY5" fmla="*/ 1367968 h 1977568"/>
                  <a:gd name="connsiteX0" fmla="*/ 0 w 2451100"/>
                  <a:gd name="connsiteY0" fmla="*/ 1367968 h 1977568"/>
                  <a:gd name="connsiteX1" fmla="*/ 1993900 w 2451100"/>
                  <a:gd name="connsiteY1" fmla="*/ 0 h 1977568"/>
                  <a:gd name="connsiteX2" fmla="*/ 2451100 w 2451100"/>
                  <a:gd name="connsiteY2" fmla="*/ 242709 h 1977568"/>
                  <a:gd name="connsiteX3" fmla="*/ 2247900 w 2451100"/>
                  <a:gd name="connsiteY3" fmla="*/ 741838 h 1977568"/>
                  <a:gd name="connsiteX4" fmla="*/ 0 w 2451100"/>
                  <a:gd name="connsiteY4" fmla="*/ 1977568 h 1977568"/>
                  <a:gd name="connsiteX5" fmla="*/ 0 w 2451100"/>
                  <a:gd name="connsiteY5" fmla="*/ 1367968 h 1977568"/>
                  <a:gd name="connsiteX0" fmla="*/ 0 w 2451100"/>
                  <a:gd name="connsiteY0" fmla="*/ 1268790 h 1878390"/>
                  <a:gd name="connsiteX1" fmla="*/ 1993900 w 2451100"/>
                  <a:gd name="connsiteY1" fmla="*/ 0 h 1878390"/>
                  <a:gd name="connsiteX2" fmla="*/ 2451100 w 2451100"/>
                  <a:gd name="connsiteY2" fmla="*/ 143531 h 1878390"/>
                  <a:gd name="connsiteX3" fmla="*/ 2247900 w 2451100"/>
                  <a:gd name="connsiteY3" fmla="*/ 642660 h 1878390"/>
                  <a:gd name="connsiteX4" fmla="*/ 0 w 2451100"/>
                  <a:gd name="connsiteY4" fmla="*/ 1878390 h 1878390"/>
                  <a:gd name="connsiteX5" fmla="*/ 0 w 2451100"/>
                  <a:gd name="connsiteY5" fmla="*/ 1268790 h 1878390"/>
                  <a:gd name="connsiteX0" fmla="*/ 0 w 2451100"/>
                  <a:gd name="connsiteY0" fmla="*/ 1268790 h 1878390"/>
                  <a:gd name="connsiteX1" fmla="*/ 1993900 w 2451100"/>
                  <a:gd name="connsiteY1" fmla="*/ 0 h 1878390"/>
                  <a:gd name="connsiteX2" fmla="*/ 2451100 w 2451100"/>
                  <a:gd name="connsiteY2" fmla="*/ 143531 h 1878390"/>
                  <a:gd name="connsiteX3" fmla="*/ 2181225 w 2451100"/>
                  <a:gd name="connsiteY3" fmla="*/ 803825 h 1878390"/>
                  <a:gd name="connsiteX4" fmla="*/ 0 w 2451100"/>
                  <a:gd name="connsiteY4" fmla="*/ 1878390 h 1878390"/>
                  <a:gd name="connsiteX5" fmla="*/ 0 w 2451100"/>
                  <a:gd name="connsiteY5" fmla="*/ 1268790 h 1878390"/>
                  <a:gd name="connsiteX0" fmla="*/ 0 w 3192246"/>
                  <a:gd name="connsiteY0" fmla="*/ 1268790 h 1878390"/>
                  <a:gd name="connsiteX1" fmla="*/ 1993900 w 3192246"/>
                  <a:gd name="connsiteY1" fmla="*/ 0 h 1878390"/>
                  <a:gd name="connsiteX2" fmla="*/ 3192246 w 3192246"/>
                  <a:gd name="connsiteY2" fmla="*/ 43309 h 1878390"/>
                  <a:gd name="connsiteX3" fmla="*/ 2181225 w 3192246"/>
                  <a:gd name="connsiteY3" fmla="*/ 803825 h 1878390"/>
                  <a:gd name="connsiteX4" fmla="*/ 0 w 3192246"/>
                  <a:gd name="connsiteY4" fmla="*/ 1878390 h 1878390"/>
                  <a:gd name="connsiteX5" fmla="*/ 0 w 3192246"/>
                  <a:gd name="connsiteY5" fmla="*/ 1268790 h 1878390"/>
                  <a:gd name="connsiteX0" fmla="*/ 0 w 3192246"/>
                  <a:gd name="connsiteY0" fmla="*/ 1225481 h 1835081"/>
                  <a:gd name="connsiteX1" fmla="*/ 2253782 w 3192246"/>
                  <a:gd name="connsiteY1" fmla="*/ 107025 h 1835081"/>
                  <a:gd name="connsiteX2" fmla="*/ 3192246 w 3192246"/>
                  <a:gd name="connsiteY2" fmla="*/ 0 h 1835081"/>
                  <a:gd name="connsiteX3" fmla="*/ 2181225 w 3192246"/>
                  <a:gd name="connsiteY3" fmla="*/ 760516 h 1835081"/>
                  <a:gd name="connsiteX4" fmla="*/ 0 w 3192246"/>
                  <a:gd name="connsiteY4" fmla="*/ 1835081 h 1835081"/>
                  <a:gd name="connsiteX5" fmla="*/ 0 w 3192246"/>
                  <a:gd name="connsiteY5" fmla="*/ 1225481 h 1835081"/>
                  <a:gd name="connsiteX0" fmla="*/ 0 w 3192246"/>
                  <a:gd name="connsiteY0" fmla="*/ 1225481 h 1835081"/>
                  <a:gd name="connsiteX1" fmla="*/ 2253782 w 3192246"/>
                  <a:gd name="connsiteY1" fmla="*/ 107025 h 1835081"/>
                  <a:gd name="connsiteX2" fmla="*/ 3192246 w 3192246"/>
                  <a:gd name="connsiteY2" fmla="*/ 0 h 1835081"/>
                  <a:gd name="connsiteX3" fmla="*/ 2777991 w 3192246"/>
                  <a:gd name="connsiteY3" fmla="*/ 823156 h 1835081"/>
                  <a:gd name="connsiteX4" fmla="*/ 0 w 3192246"/>
                  <a:gd name="connsiteY4" fmla="*/ 1835081 h 1835081"/>
                  <a:gd name="connsiteX5" fmla="*/ 0 w 3192246"/>
                  <a:gd name="connsiteY5" fmla="*/ 1225481 h 1835081"/>
                  <a:gd name="connsiteX0" fmla="*/ 0 w 3192246"/>
                  <a:gd name="connsiteY0" fmla="*/ 1225481 h 1835081"/>
                  <a:gd name="connsiteX1" fmla="*/ 2253782 w 3192246"/>
                  <a:gd name="connsiteY1" fmla="*/ 107025 h 1835081"/>
                  <a:gd name="connsiteX2" fmla="*/ 3192246 w 3192246"/>
                  <a:gd name="connsiteY2" fmla="*/ 0 h 1835081"/>
                  <a:gd name="connsiteX3" fmla="*/ 2575860 w 3192246"/>
                  <a:gd name="connsiteY3" fmla="*/ 885794 h 1835081"/>
                  <a:gd name="connsiteX4" fmla="*/ 0 w 3192246"/>
                  <a:gd name="connsiteY4" fmla="*/ 1835081 h 1835081"/>
                  <a:gd name="connsiteX5" fmla="*/ 0 w 3192246"/>
                  <a:gd name="connsiteY5" fmla="*/ 1225481 h 1835081"/>
                  <a:gd name="connsiteX0" fmla="*/ 0 w 2941989"/>
                  <a:gd name="connsiteY0" fmla="*/ 1125259 h 1734859"/>
                  <a:gd name="connsiteX1" fmla="*/ 2253782 w 2941989"/>
                  <a:gd name="connsiteY1" fmla="*/ 6803 h 1734859"/>
                  <a:gd name="connsiteX2" fmla="*/ 2941989 w 2941989"/>
                  <a:gd name="connsiteY2" fmla="*/ 0 h 1734859"/>
                  <a:gd name="connsiteX3" fmla="*/ 2575860 w 2941989"/>
                  <a:gd name="connsiteY3" fmla="*/ 785572 h 1734859"/>
                  <a:gd name="connsiteX4" fmla="*/ 0 w 2941989"/>
                  <a:gd name="connsiteY4" fmla="*/ 1734859 h 1734859"/>
                  <a:gd name="connsiteX5" fmla="*/ 0 w 2941989"/>
                  <a:gd name="connsiteY5" fmla="*/ 1125259 h 1734859"/>
                  <a:gd name="connsiteX0" fmla="*/ 0 w 2941989"/>
                  <a:gd name="connsiteY0" fmla="*/ 1125259 h 1734859"/>
                  <a:gd name="connsiteX1" fmla="*/ 2253782 w 2941989"/>
                  <a:gd name="connsiteY1" fmla="*/ 6803 h 1734859"/>
                  <a:gd name="connsiteX2" fmla="*/ 2941989 w 2941989"/>
                  <a:gd name="connsiteY2" fmla="*/ 0 h 1734859"/>
                  <a:gd name="connsiteX3" fmla="*/ 2441106 w 2941989"/>
                  <a:gd name="connsiteY3" fmla="*/ 877406 h 1734859"/>
                  <a:gd name="connsiteX4" fmla="*/ 0 w 2941989"/>
                  <a:gd name="connsiteY4" fmla="*/ 1734859 h 1734859"/>
                  <a:gd name="connsiteX5" fmla="*/ 0 w 2941989"/>
                  <a:gd name="connsiteY5" fmla="*/ 1125259 h 1734859"/>
                  <a:gd name="connsiteX0" fmla="*/ 0 w 2797610"/>
                  <a:gd name="connsiteY0" fmla="*/ 1118456 h 1728056"/>
                  <a:gd name="connsiteX1" fmla="*/ 2253782 w 2797610"/>
                  <a:gd name="connsiteY1" fmla="*/ 0 h 1728056"/>
                  <a:gd name="connsiteX2" fmla="*/ 2797610 w 2797610"/>
                  <a:gd name="connsiteY2" fmla="*/ 100336 h 1728056"/>
                  <a:gd name="connsiteX3" fmla="*/ 2441106 w 2797610"/>
                  <a:gd name="connsiteY3" fmla="*/ 870603 h 1728056"/>
                  <a:gd name="connsiteX4" fmla="*/ 0 w 2797610"/>
                  <a:gd name="connsiteY4" fmla="*/ 1728056 h 1728056"/>
                  <a:gd name="connsiteX5" fmla="*/ 0 w 2797610"/>
                  <a:gd name="connsiteY5" fmla="*/ 1118456 h 1728056"/>
                  <a:gd name="connsiteX0" fmla="*/ 0 w 2691732"/>
                  <a:gd name="connsiteY0" fmla="*/ 1118456 h 1728056"/>
                  <a:gd name="connsiteX1" fmla="*/ 2253782 w 2691732"/>
                  <a:gd name="connsiteY1" fmla="*/ 0 h 1728056"/>
                  <a:gd name="connsiteX2" fmla="*/ 2691732 w 2691732"/>
                  <a:gd name="connsiteY2" fmla="*/ 253392 h 1728056"/>
                  <a:gd name="connsiteX3" fmla="*/ 2441106 w 2691732"/>
                  <a:gd name="connsiteY3" fmla="*/ 870603 h 1728056"/>
                  <a:gd name="connsiteX4" fmla="*/ 0 w 2691732"/>
                  <a:gd name="connsiteY4" fmla="*/ 1728056 h 1728056"/>
                  <a:gd name="connsiteX5" fmla="*/ 0 w 2691732"/>
                  <a:gd name="connsiteY5" fmla="*/ 1118456 h 17280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691732" h="1728056">
                    <a:moveTo>
                      <a:pt x="0" y="1118456"/>
                    </a:moveTo>
                    <a:lnTo>
                      <a:pt x="2253782" y="0"/>
                    </a:lnTo>
                    <a:lnTo>
                      <a:pt x="2691732" y="253392"/>
                    </a:lnTo>
                    <a:lnTo>
                      <a:pt x="2441106" y="870603"/>
                    </a:lnTo>
                    <a:lnTo>
                      <a:pt x="0" y="1728056"/>
                    </a:lnTo>
                    <a:lnTo>
                      <a:pt x="0" y="1118456"/>
                    </a:lnTo>
                    <a:close/>
                  </a:path>
                </a:pathLst>
              </a:custGeom>
              <a:solidFill>
                <a:schemeClr val="accent3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21" name="Group 20"/>
              <p:cNvGrpSpPr/>
              <p:nvPr userDrawn="1"/>
            </p:nvGrpSpPr>
            <p:grpSpPr>
              <a:xfrm>
                <a:off x="0" y="3208886"/>
                <a:ext cx="5181807" cy="861332"/>
                <a:chOff x="0" y="1822675"/>
                <a:chExt cx="5181807" cy="1369636"/>
              </a:xfrm>
            </p:grpSpPr>
            <p:sp>
              <p:nvSpPr>
                <p:cNvPr id="22" name="Rectangle 21"/>
                <p:cNvSpPr/>
                <p:nvPr userDrawn="1"/>
              </p:nvSpPr>
              <p:spPr>
                <a:xfrm>
                  <a:off x="0" y="2582711"/>
                  <a:ext cx="2620817" cy="609600"/>
                </a:xfrm>
                <a:prstGeom prst="rect">
                  <a:avLst/>
                </a:prstGeom>
                <a:solidFill>
                  <a:schemeClr val="accent4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3" name="Pentagon 9"/>
                <p:cNvSpPr/>
                <p:nvPr userDrawn="1"/>
              </p:nvSpPr>
              <p:spPr>
                <a:xfrm>
                  <a:off x="2620818" y="1822675"/>
                  <a:ext cx="2560989" cy="1369636"/>
                </a:xfrm>
                <a:custGeom>
                  <a:avLst/>
                  <a:gdLst>
                    <a:gd name="connsiteX0" fmla="*/ 0 w 1981200"/>
                    <a:gd name="connsiteY0" fmla="*/ 0 h 609600"/>
                    <a:gd name="connsiteX1" fmla="*/ 1676400 w 1981200"/>
                    <a:gd name="connsiteY1" fmla="*/ 0 h 609600"/>
                    <a:gd name="connsiteX2" fmla="*/ 1981200 w 1981200"/>
                    <a:gd name="connsiteY2" fmla="*/ 304800 h 609600"/>
                    <a:gd name="connsiteX3" fmla="*/ 1676400 w 1981200"/>
                    <a:gd name="connsiteY3" fmla="*/ 609600 h 609600"/>
                    <a:gd name="connsiteX4" fmla="*/ 0 w 1981200"/>
                    <a:gd name="connsiteY4" fmla="*/ 609600 h 609600"/>
                    <a:gd name="connsiteX5" fmla="*/ 0 w 1981200"/>
                    <a:gd name="connsiteY5" fmla="*/ 0 h 609600"/>
                    <a:gd name="connsiteX0" fmla="*/ 0 w 1981200"/>
                    <a:gd name="connsiteY0" fmla="*/ 1219200 h 1828800"/>
                    <a:gd name="connsiteX1" fmla="*/ 1587500 w 1981200"/>
                    <a:gd name="connsiteY1" fmla="*/ 0 h 1828800"/>
                    <a:gd name="connsiteX2" fmla="*/ 1981200 w 1981200"/>
                    <a:gd name="connsiteY2" fmla="*/ 1524000 h 1828800"/>
                    <a:gd name="connsiteX3" fmla="*/ 1676400 w 1981200"/>
                    <a:gd name="connsiteY3" fmla="*/ 1828800 h 1828800"/>
                    <a:gd name="connsiteX4" fmla="*/ 0 w 1981200"/>
                    <a:gd name="connsiteY4" fmla="*/ 1828800 h 1828800"/>
                    <a:gd name="connsiteX5" fmla="*/ 0 w 1981200"/>
                    <a:gd name="connsiteY5" fmla="*/ 1219200 h 1828800"/>
                    <a:gd name="connsiteX0" fmla="*/ 0 w 2070100"/>
                    <a:gd name="connsiteY0" fmla="*/ 1219200 h 1828800"/>
                    <a:gd name="connsiteX1" fmla="*/ 1587500 w 2070100"/>
                    <a:gd name="connsiteY1" fmla="*/ 0 h 1828800"/>
                    <a:gd name="connsiteX2" fmla="*/ 2070100 w 2070100"/>
                    <a:gd name="connsiteY2" fmla="*/ 127000 h 1828800"/>
                    <a:gd name="connsiteX3" fmla="*/ 1676400 w 2070100"/>
                    <a:gd name="connsiteY3" fmla="*/ 1828800 h 1828800"/>
                    <a:gd name="connsiteX4" fmla="*/ 0 w 2070100"/>
                    <a:gd name="connsiteY4" fmla="*/ 1828800 h 1828800"/>
                    <a:gd name="connsiteX5" fmla="*/ 0 w 2070100"/>
                    <a:gd name="connsiteY5" fmla="*/ 1219200 h 1828800"/>
                    <a:gd name="connsiteX0" fmla="*/ 0 w 2070100"/>
                    <a:gd name="connsiteY0" fmla="*/ 1219200 h 1828800"/>
                    <a:gd name="connsiteX1" fmla="*/ 1587500 w 2070100"/>
                    <a:gd name="connsiteY1" fmla="*/ 0 h 1828800"/>
                    <a:gd name="connsiteX2" fmla="*/ 2070100 w 2070100"/>
                    <a:gd name="connsiteY2" fmla="*/ 127000 h 1828800"/>
                    <a:gd name="connsiteX3" fmla="*/ 1955800 w 2070100"/>
                    <a:gd name="connsiteY3" fmla="*/ 609600 h 1828800"/>
                    <a:gd name="connsiteX4" fmla="*/ 0 w 2070100"/>
                    <a:gd name="connsiteY4" fmla="*/ 1828800 h 1828800"/>
                    <a:gd name="connsiteX5" fmla="*/ 0 w 2070100"/>
                    <a:gd name="connsiteY5" fmla="*/ 1219200 h 1828800"/>
                    <a:gd name="connsiteX0" fmla="*/ 0 w 2349233"/>
                    <a:gd name="connsiteY0" fmla="*/ 1219200 h 1828800"/>
                    <a:gd name="connsiteX1" fmla="*/ 1587500 w 2349233"/>
                    <a:gd name="connsiteY1" fmla="*/ 0 h 1828800"/>
                    <a:gd name="connsiteX2" fmla="*/ 2349233 w 2349233"/>
                    <a:gd name="connsiteY2" fmla="*/ 647386 h 1828800"/>
                    <a:gd name="connsiteX3" fmla="*/ 1955800 w 2349233"/>
                    <a:gd name="connsiteY3" fmla="*/ 609600 h 1828800"/>
                    <a:gd name="connsiteX4" fmla="*/ 0 w 2349233"/>
                    <a:gd name="connsiteY4" fmla="*/ 1828800 h 1828800"/>
                    <a:gd name="connsiteX5" fmla="*/ 0 w 2349233"/>
                    <a:gd name="connsiteY5" fmla="*/ 1219200 h 1828800"/>
                    <a:gd name="connsiteX0" fmla="*/ 0 w 2349233"/>
                    <a:gd name="connsiteY0" fmla="*/ 1219200 h 1828800"/>
                    <a:gd name="connsiteX1" fmla="*/ 1587500 w 2349233"/>
                    <a:gd name="connsiteY1" fmla="*/ 0 h 1828800"/>
                    <a:gd name="connsiteX2" fmla="*/ 2349233 w 2349233"/>
                    <a:gd name="connsiteY2" fmla="*/ 647386 h 1828800"/>
                    <a:gd name="connsiteX3" fmla="*/ 2254183 w 2349233"/>
                    <a:gd name="connsiteY3" fmla="*/ 1267736 h 1828800"/>
                    <a:gd name="connsiteX4" fmla="*/ 0 w 2349233"/>
                    <a:gd name="connsiteY4" fmla="*/ 1828800 h 1828800"/>
                    <a:gd name="connsiteX5" fmla="*/ 0 w 2349233"/>
                    <a:gd name="connsiteY5" fmla="*/ 1219200 h 1828800"/>
                    <a:gd name="connsiteX0" fmla="*/ 0 w 2349233"/>
                    <a:gd name="connsiteY0" fmla="*/ 698814 h 1308414"/>
                    <a:gd name="connsiteX1" fmla="*/ 1991761 w 2349233"/>
                    <a:gd name="connsiteY1" fmla="*/ 0 h 1308414"/>
                    <a:gd name="connsiteX2" fmla="*/ 2349233 w 2349233"/>
                    <a:gd name="connsiteY2" fmla="*/ 127000 h 1308414"/>
                    <a:gd name="connsiteX3" fmla="*/ 2254183 w 2349233"/>
                    <a:gd name="connsiteY3" fmla="*/ 747350 h 1308414"/>
                    <a:gd name="connsiteX4" fmla="*/ 0 w 2349233"/>
                    <a:gd name="connsiteY4" fmla="*/ 1308414 h 1308414"/>
                    <a:gd name="connsiteX5" fmla="*/ 0 w 2349233"/>
                    <a:gd name="connsiteY5" fmla="*/ 698814 h 1308414"/>
                    <a:gd name="connsiteX0" fmla="*/ 0 w 2551364"/>
                    <a:gd name="connsiteY0" fmla="*/ 698814 h 1308414"/>
                    <a:gd name="connsiteX1" fmla="*/ 1991761 w 2551364"/>
                    <a:gd name="connsiteY1" fmla="*/ 0 h 1308414"/>
                    <a:gd name="connsiteX2" fmla="*/ 2551364 w 2551364"/>
                    <a:gd name="connsiteY2" fmla="*/ 234138 h 1308414"/>
                    <a:gd name="connsiteX3" fmla="*/ 2254183 w 2551364"/>
                    <a:gd name="connsiteY3" fmla="*/ 747350 h 1308414"/>
                    <a:gd name="connsiteX4" fmla="*/ 0 w 2551364"/>
                    <a:gd name="connsiteY4" fmla="*/ 1308414 h 1308414"/>
                    <a:gd name="connsiteX5" fmla="*/ 0 w 2551364"/>
                    <a:gd name="connsiteY5" fmla="*/ 698814 h 1308414"/>
                    <a:gd name="connsiteX0" fmla="*/ 0 w 2551364"/>
                    <a:gd name="connsiteY0" fmla="*/ 698814 h 1308414"/>
                    <a:gd name="connsiteX1" fmla="*/ 1991761 w 2551364"/>
                    <a:gd name="connsiteY1" fmla="*/ 0 h 1308414"/>
                    <a:gd name="connsiteX2" fmla="*/ 2551364 w 2551364"/>
                    <a:gd name="connsiteY2" fmla="*/ 234138 h 1308414"/>
                    <a:gd name="connsiteX3" fmla="*/ 2129055 w 2551364"/>
                    <a:gd name="connsiteY3" fmla="*/ 823877 h 1308414"/>
                    <a:gd name="connsiteX4" fmla="*/ 0 w 2551364"/>
                    <a:gd name="connsiteY4" fmla="*/ 1308414 h 1308414"/>
                    <a:gd name="connsiteX5" fmla="*/ 0 w 2551364"/>
                    <a:gd name="connsiteY5" fmla="*/ 698814 h 1308414"/>
                    <a:gd name="connsiteX0" fmla="*/ 0 w 2551364"/>
                    <a:gd name="connsiteY0" fmla="*/ 760036 h 1369636"/>
                    <a:gd name="connsiteX1" fmla="*/ 2136140 w 2551364"/>
                    <a:gd name="connsiteY1" fmla="*/ 0 h 1369636"/>
                    <a:gd name="connsiteX2" fmla="*/ 2551364 w 2551364"/>
                    <a:gd name="connsiteY2" fmla="*/ 295360 h 1369636"/>
                    <a:gd name="connsiteX3" fmla="*/ 2129055 w 2551364"/>
                    <a:gd name="connsiteY3" fmla="*/ 885099 h 1369636"/>
                    <a:gd name="connsiteX4" fmla="*/ 0 w 2551364"/>
                    <a:gd name="connsiteY4" fmla="*/ 1369636 h 1369636"/>
                    <a:gd name="connsiteX5" fmla="*/ 0 w 2551364"/>
                    <a:gd name="connsiteY5" fmla="*/ 760036 h 1369636"/>
                    <a:gd name="connsiteX0" fmla="*/ 0 w 2618741"/>
                    <a:gd name="connsiteY0" fmla="*/ 760036 h 1369636"/>
                    <a:gd name="connsiteX1" fmla="*/ 2136140 w 2618741"/>
                    <a:gd name="connsiteY1" fmla="*/ 0 h 1369636"/>
                    <a:gd name="connsiteX2" fmla="*/ 2618741 w 2618741"/>
                    <a:gd name="connsiteY2" fmla="*/ 280053 h 1369636"/>
                    <a:gd name="connsiteX3" fmla="*/ 2129055 w 2618741"/>
                    <a:gd name="connsiteY3" fmla="*/ 885099 h 1369636"/>
                    <a:gd name="connsiteX4" fmla="*/ 0 w 2618741"/>
                    <a:gd name="connsiteY4" fmla="*/ 1369636 h 1369636"/>
                    <a:gd name="connsiteX5" fmla="*/ 0 w 2618741"/>
                    <a:gd name="connsiteY5" fmla="*/ 760036 h 1369636"/>
                    <a:gd name="connsiteX0" fmla="*/ 0 w 2618741"/>
                    <a:gd name="connsiteY0" fmla="*/ 760036 h 1369636"/>
                    <a:gd name="connsiteX1" fmla="*/ 2136140 w 2618741"/>
                    <a:gd name="connsiteY1" fmla="*/ 0 h 1369636"/>
                    <a:gd name="connsiteX2" fmla="*/ 2618741 w 2618741"/>
                    <a:gd name="connsiteY2" fmla="*/ 280053 h 1369636"/>
                    <a:gd name="connsiteX3" fmla="*/ 2196432 w 2618741"/>
                    <a:gd name="connsiteY3" fmla="*/ 885099 h 1369636"/>
                    <a:gd name="connsiteX4" fmla="*/ 0 w 2618741"/>
                    <a:gd name="connsiteY4" fmla="*/ 1369636 h 1369636"/>
                    <a:gd name="connsiteX5" fmla="*/ 0 w 2618741"/>
                    <a:gd name="connsiteY5" fmla="*/ 760036 h 1369636"/>
                    <a:gd name="connsiteX0" fmla="*/ 0 w 2560989"/>
                    <a:gd name="connsiteY0" fmla="*/ 760036 h 1369636"/>
                    <a:gd name="connsiteX1" fmla="*/ 2136140 w 2560989"/>
                    <a:gd name="connsiteY1" fmla="*/ 0 h 1369636"/>
                    <a:gd name="connsiteX2" fmla="*/ 2560989 w 2560989"/>
                    <a:gd name="connsiteY2" fmla="*/ 310664 h 1369636"/>
                    <a:gd name="connsiteX3" fmla="*/ 2196432 w 2560989"/>
                    <a:gd name="connsiteY3" fmla="*/ 885099 h 1369636"/>
                    <a:gd name="connsiteX4" fmla="*/ 0 w 2560989"/>
                    <a:gd name="connsiteY4" fmla="*/ 1369636 h 1369636"/>
                    <a:gd name="connsiteX5" fmla="*/ 0 w 2560989"/>
                    <a:gd name="connsiteY5" fmla="*/ 760036 h 136963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2560989" h="1369636">
                      <a:moveTo>
                        <a:pt x="0" y="760036"/>
                      </a:moveTo>
                      <a:lnTo>
                        <a:pt x="2136140" y="0"/>
                      </a:lnTo>
                      <a:lnTo>
                        <a:pt x="2560989" y="310664"/>
                      </a:lnTo>
                      <a:lnTo>
                        <a:pt x="2196432" y="885099"/>
                      </a:lnTo>
                      <a:lnTo>
                        <a:pt x="0" y="1369636"/>
                      </a:lnTo>
                      <a:lnTo>
                        <a:pt x="0" y="760036"/>
                      </a:lnTo>
                      <a:close/>
                    </a:path>
                  </a:pathLst>
                </a:custGeom>
                <a:solidFill>
                  <a:schemeClr val="accent4">
                    <a:lumMod val="60000"/>
                    <a:lumOff val="4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</p:grpSp>
      <p:grpSp>
        <p:nvGrpSpPr>
          <p:cNvPr id="24" name="Group 23"/>
          <p:cNvGrpSpPr/>
          <p:nvPr userDrawn="1"/>
        </p:nvGrpSpPr>
        <p:grpSpPr>
          <a:xfrm rot="20331427">
            <a:off x="1108306" y="1241827"/>
            <a:ext cx="1843262" cy="3432862"/>
            <a:chOff x="6140449" y="1116114"/>
            <a:chExt cx="1927226" cy="3589236"/>
          </a:xfrm>
        </p:grpSpPr>
        <p:sp>
          <p:nvSpPr>
            <p:cNvPr id="25" name="Rectangle 24"/>
            <p:cNvSpPr/>
            <p:nvPr userDrawn="1"/>
          </p:nvSpPr>
          <p:spPr>
            <a:xfrm>
              <a:off x="6211887" y="1630479"/>
              <a:ext cx="1784351" cy="2539833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n-US" dirty="0"/>
            </a:p>
          </p:txBody>
        </p:sp>
        <p:sp>
          <p:nvSpPr>
            <p:cNvPr id="26" name="Freeform 5"/>
            <p:cNvSpPr>
              <a:spLocks noEditPoints="1"/>
            </p:cNvSpPr>
            <p:nvPr userDrawn="1"/>
          </p:nvSpPr>
          <p:spPr bwMode="auto">
            <a:xfrm>
              <a:off x="6140449" y="1116114"/>
              <a:ext cx="1927226" cy="3589236"/>
            </a:xfrm>
            <a:custGeom>
              <a:avLst/>
              <a:gdLst/>
              <a:ahLst/>
              <a:cxnLst>
                <a:cxn ang="0">
                  <a:pos x="440" y="1690"/>
                </a:cxn>
                <a:cxn ang="0">
                  <a:pos x="440" y="1690"/>
                </a:cxn>
                <a:cxn ang="0">
                  <a:pos x="494" y="1636"/>
                </a:cxn>
                <a:cxn ang="0">
                  <a:pos x="547" y="1690"/>
                </a:cxn>
                <a:cxn ang="0">
                  <a:pos x="547" y="1690"/>
                </a:cxn>
                <a:cxn ang="0">
                  <a:pos x="547" y="1690"/>
                </a:cxn>
                <a:cxn ang="0">
                  <a:pos x="494" y="1743"/>
                </a:cxn>
                <a:cxn ang="0">
                  <a:pos x="440" y="1690"/>
                </a:cxn>
                <a:cxn ang="0">
                  <a:pos x="440" y="1690"/>
                </a:cxn>
                <a:cxn ang="0">
                  <a:pos x="65" y="274"/>
                </a:cxn>
                <a:cxn ang="0">
                  <a:pos x="65" y="274"/>
                </a:cxn>
                <a:cxn ang="0">
                  <a:pos x="922" y="274"/>
                </a:cxn>
                <a:cxn ang="0">
                  <a:pos x="922" y="1543"/>
                </a:cxn>
                <a:cxn ang="0">
                  <a:pos x="65" y="1543"/>
                </a:cxn>
                <a:cxn ang="0">
                  <a:pos x="65" y="274"/>
                </a:cxn>
                <a:cxn ang="0">
                  <a:pos x="355" y="143"/>
                </a:cxn>
                <a:cxn ang="0">
                  <a:pos x="355" y="143"/>
                </a:cxn>
                <a:cxn ang="0">
                  <a:pos x="632" y="143"/>
                </a:cxn>
                <a:cxn ang="0">
                  <a:pos x="632" y="163"/>
                </a:cxn>
                <a:cxn ang="0">
                  <a:pos x="355" y="163"/>
                </a:cxn>
                <a:cxn ang="0">
                  <a:pos x="355" y="143"/>
                </a:cxn>
                <a:cxn ang="0">
                  <a:pos x="891" y="0"/>
                </a:cxn>
                <a:cxn ang="0">
                  <a:pos x="96" y="0"/>
                </a:cxn>
                <a:cxn ang="0">
                  <a:pos x="0" y="92"/>
                </a:cxn>
                <a:cxn ang="0">
                  <a:pos x="0" y="1748"/>
                </a:cxn>
                <a:cxn ang="0">
                  <a:pos x="96" y="1840"/>
                </a:cxn>
                <a:cxn ang="0">
                  <a:pos x="891" y="1840"/>
                </a:cxn>
                <a:cxn ang="0">
                  <a:pos x="987" y="1748"/>
                </a:cxn>
                <a:cxn ang="0">
                  <a:pos x="987" y="92"/>
                </a:cxn>
                <a:cxn ang="0">
                  <a:pos x="891" y="0"/>
                </a:cxn>
              </a:cxnLst>
              <a:rect l="0" t="0" r="r" b="b"/>
              <a:pathLst>
                <a:path w="987" h="1840">
                  <a:moveTo>
                    <a:pt x="440" y="1690"/>
                  </a:moveTo>
                  <a:cubicBezTo>
                    <a:pt x="440" y="1690"/>
                    <a:pt x="440" y="1690"/>
                    <a:pt x="440" y="1690"/>
                  </a:cubicBezTo>
                  <a:cubicBezTo>
                    <a:pt x="440" y="1660"/>
                    <a:pt x="464" y="1636"/>
                    <a:pt x="494" y="1636"/>
                  </a:cubicBezTo>
                  <a:cubicBezTo>
                    <a:pt x="523" y="1636"/>
                    <a:pt x="547" y="1660"/>
                    <a:pt x="547" y="1690"/>
                  </a:cubicBezTo>
                  <a:cubicBezTo>
                    <a:pt x="547" y="1690"/>
                    <a:pt x="547" y="1690"/>
                    <a:pt x="547" y="1690"/>
                  </a:cubicBezTo>
                  <a:cubicBezTo>
                    <a:pt x="547" y="1690"/>
                    <a:pt x="547" y="1690"/>
                    <a:pt x="547" y="1690"/>
                  </a:cubicBezTo>
                  <a:cubicBezTo>
                    <a:pt x="547" y="1719"/>
                    <a:pt x="523" y="1743"/>
                    <a:pt x="494" y="1743"/>
                  </a:cubicBezTo>
                  <a:cubicBezTo>
                    <a:pt x="464" y="1743"/>
                    <a:pt x="440" y="1719"/>
                    <a:pt x="440" y="1690"/>
                  </a:cubicBezTo>
                  <a:cubicBezTo>
                    <a:pt x="440" y="1690"/>
                    <a:pt x="440" y="1690"/>
                    <a:pt x="440" y="1690"/>
                  </a:cubicBezTo>
                  <a:moveTo>
                    <a:pt x="65" y="274"/>
                  </a:moveTo>
                  <a:cubicBezTo>
                    <a:pt x="65" y="274"/>
                    <a:pt x="65" y="274"/>
                    <a:pt x="65" y="274"/>
                  </a:cubicBezTo>
                  <a:cubicBezTo>
                    <a:pt x="922" y="274"/>
                    <a:pt x="922" y="274"/>
                    <a:pt x="922" y="274"/>
                  </a:cubicBezTo>
                  <a:cubicBezTo>
                    <a:pt x="922" y="1543"/>
                    <a:pt x="922" y="1543"/>
                    <a:pt x="922" y="1543"/>
                  </a:cubicBezTo>
                  <a:cubicBezTo>
                    <a:pt x="65" y="1543"/>
                    <a:pt x="65" y="1543"/>
                    <a:pt x="65" y="1543"/>
                  </a:cubicBezTo>
                  <a:cubicBezTo>
                    <a:pt x="65" y="274"/>
                    <a:pt x="65" y="274"/>
                    <a:pt x="65" y="274"/>
                  </a:cubicBezTo>
                  <a:moveTo>
                    <a:pt x="355" y="143"/>
                  </a:moveTo>
                  <a:cubicBezTo>
                    <a:pt x="355" y="143"/>
                    <a:pt x="355" y="143"/>
                    <a:pt x="355" y="143"/>
                  </a:cubicBezTo>
                  <a:cubicBezTo>
                    <a:pt x="632" y="143"/>
                    <a:pt x="632" y="143"/>
                    <a:pt x="632" y="143"/>
                  </a:cubicBezTo>
                  <a:cubicBezTo>
                    <a:pt x="632" y="163"/>
                    <a:pt x="632" y="163"/>
                    <a:pt x="632" y="163"/>
                  </a:cubicBezTo>
                  <a:cubicBezTo>
                    <a:pt x="355" y="163"/>
                    <a:pt x="355" y="163"/>
                    <a:pt x="355" y="163"/>
                  </a:cubicBezTo>
                  <a:cubicBezTo>
                    <a:pt x="355" y="143"/>
                    <a:pt x="355" y="143"/>
                    <a:pt x="355" y="143"/>
                  </a:cubicBezTo>
                  <a:moveTo>
                    <a:pt x="891" y="0"/>
                  </a:moveTo>
                  <a:cubicBezTo>
                    <a:pt x="96" y="0"/>
                    <a:pt x="96" y="0"/>
                    <a:pt x="96" y="0"/>
                  </a:cubicBezTo>
                  <a:cubicBezTo>
                    <a:pt x="43" y="0"/>
                    <a:pt x="0" y="42"/>
                    <a:pt x="0" y="92"/>
                  </a:cubicBezTo>
                  <a:cubicBezTo>
                    <a:pt x="0" y="1748"/>
                    <a:pt x="0" y="1748"/>
                    <a:pt x="0" y="1748"/>
                  </a:cubicBezTo>
                  <a:cubicBezTo>
                    <a:pt x="0" y="1798"/>
                    <a:pt x="43" y="1840"/>
                    <a:pt x="96" y="1840"/>
                  </a:cubicBezTo>
                  <a:cubicBezTo>
                    <a:pt x="891" y="1840"/>
                    <a:pt x="891" y="1840"/>
                    <a:pt x="891" y="1840"/>
                  </a:cubicBezTo>
                  <a:cubicBezTo>
                    <a:pt x="944" y="1840"/>
                    <a:pt x="987" y="1798"/>
                    <a:pt x="987" y="1748"/>
                  </a:cubicBezTo>
                  <a:cubicBezTo>
                    <a:pt x="987" y="92"/>
                    <a:pt x="987" y="92"/>
                    <a:pt x="987" y="92"/>
                  </a:cubicBezTo>
                  <a:cubicBezTo>
                    <a:pt x="987" y="41"/>
                    <a:pt x="944" y="0"/>
                    <a:pt x="891" y="0"/>
                  </a:cubicBezTo>
                </a:path>
              </a:pathLst>
            </a:custGeom>
            <a:solidFill>
              <a:srgbClr val="7F8183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US" dirty="0"/>
            </a:p>
          </p:txBody>
        </p:sp>
      </p:grpSp>
      <p:sp>
        <p:nvSpPr>
          <p:cNvPr id="27" name="Picture Placeholder 7"/>
          <p:cNvSpPr>
            <a:spLocks noGrp="1"/>
          </p:cNvSpPr>
          <p:nvPr>
            <p:ph type="pic" sz="quarter" idx="10" hasCustomPrompt="1"/>
          </p:nvPr>
        </p:nvSpPr>
        <p:spPr>
          <a:xfrm rot="20331427">
            <a:off x="1228255" y="1731181"/>
            <a:ext cx="1603364" cy="2409604"/>
          </a:xfrm>
          <a:prstGeom prst="rect">
            <a:avLst/>
          </a:prstGeom>
          <a:ln>
            <a:noFill/>
          </a:ln>
        </p:spPr>
        <p:txBody>
          <a:bodyPr bIns="457200" anchor="b"/>
          <a:lstStyle>
            <a:lvl1pPr algn="ctr" rtl="0">
              <a:buNone/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 smtClean="0"/>
              <a:t>Image Holder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58236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</p:bld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MockUp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381000" y="770021"/>
            <a:ext cx="8349114" cy="173255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l" rtl="0">
              <a:buNone/>
              <a:defRPr sz="1600" b="0" baseline="0">
                <a:solidFill>
                  <a:schemeClr val="bg1">
                    <a:lumMod val="75000"/>
                  </a:schemeClr>
                </a:solidFill>
                <a:latin typeface="+mj-lt"/>
                <a:ea typeface="Roboto" panose="02000000000000000000" pitchFamily="2" charset="0"/>
              </a:defRPr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US" dirty="0" smtClean="0"/>
              <a:t>CLICK TO EDITE SUBTITLE</a:t>
            </a:r>
          </a:p>
        </p:txBody>
      </p:sp>
      <p:sp>
        <p:nvSpPr>
          <p:cNvPr id="12" name="Title 13"/>
          <p:cNvSpPr>
            <a:spLocks noGrp="1"/>
          </p:cNvSpPr>
          <p:nvPr>
            <p:ph type="title" hasCustomPrompt="1"/>
          </p:nvPr>
        </p:nvSpPr>
        <p:spPr>
          <a:xfrm>
            <a:off x="381000" y="337687"/>
            <a:ext cx="8349114" cy="356134"/>
          </a:xfrm>
          <a:prstGeom prst="rect">
            <a:avLst/>
          </a:prstGeom>
        </p:spPr>
        <p:txBody>
          <a:bodyPr lIns="0" anchor="ctr"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 sz="3200" b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/>
            </a:pP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j-lt"/>
                <a:ea typeface="Roboto" panose="02000000000000000000" pitchFamily="2" charset="0"/>
                <a:cs typeface="+mj-cs"/>
              </a:rPr>
              <a:t>CLICK TO EDIT TITLE STYLE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uLnTx/>
              <a:uFillTx/>
              <a:latin typeface="+mj-lt"/>
              <a:ea typeface="Roboto" panose="02000000000000000000" pitchFamily="2" charset="0"/>
              <a:cs typeface="+mj-cs"/>
            </a:endParaRPr>
          </a:p>
        </p:txBody>
      </p:sp>
      <p:grpSp>
        <p:nvGrpSpPr>
          <p:cNvPr id="13" name="Group 20"/>
          <p:cNvGrpSpPr/>
          <p:nvPr userDrawn="1"/>
        </p:nvGrpSpPr>
        <p:grpSpPr>
          <a:xfrm>
            <a:off x="2989156" y="1276350"/>
            <a:ext cx="3165688" cy="2518786"/>
            <a:chOff x="2094899" y="1081795"/>
            <a:chExt cx="4400683" cy="3501414"/>
          </a:xfrm>
        </p:grpSpPr>
        <p:sp>
          <p:nvSpPr>
            <p:cNvPr id="14" name="Rectangle 13"/>
            <p:cNvSpPr/>
            <p:nvPr/>
          </p:nvSpPr>
          <p:spPr>
            <a:xfrm>
              <a:off x="2261198" y="1247618"/>
              <a:ext cx="4081379" cy="225986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6" name="Freeform 5"/>
            <p:cNvSpPr>
              <a:spLocks noEditPoints="1"/>
            </p:cNvSpPr>
            <p:nvPr/>
          </p:nvSpPr>
          <p:spPr bwMode="auto">
            <a:xfrm>
              <a:off x="2094899" y="1081795"/>
              <a:ext cx="4400683" cy="2608522"/>
            </a:xfrm>
            <a:custGeom>
              <a:avLst/>
              <a:gdLst/>
              <a:ahLst/>
              <a:cxnLst>
                <a:cxn ang="0">
                  <a:pos x="1757" y="0"/>
                </a:cxn>
                <a:cxn ang="0">
                  <a:pos x="921" y="0"/>
                </a:cxn>
                <a:cxn ang="0">
                  <a:pos x="893" y="0"/>
                </a:cxn>
                <a:cxn ang="0">
                  <a:pos x="56" y="0"/>
                </a:cxn>
                <a:cxn ang="0">
                  <a:pos x="0" y="47"/>
                </a:cxn>
                <a:cxn ang="0">
                  <a:pos x="0" y="1076"/>
                </a:cxn>
                <a:cxn ang="0">
                  <a:pos x="1816" y="1076"/>
                </a:cxn>
                <a:cxn ang="0">
                  <a:pos x="1816" y="47"/>
                </a:cxn>
                <a:cxn ang="0">
                  <a:pos x="1757" y="0"/>
                </a:cxn>
                <a:cxn ang="0">
                  <a:pos x="1732" y="1000"/>
                </a:cxn>
                <a:cxn ang="0">
                  <a:pos x="76" y="1000"/>
                </a:cxn>
                <a:cxn ang="0">
                  <a:pos x="76" y="68"/>
                </a:cxn>
                <a:cxn ang="0">
                  <a:pos x="1732" y="68"/>
                </a:cxn>
                <a:cxn ang="0">
                  <a:pos x="1732" y="1000"/>
                </a:cxn>
              </a:cxnLst>
              <a:rect l="0" t="0" r="r" b="b"/>
              <a:pathLst>
                <a:path w="1816" h="1076">
                  <a:moveTo>
                    <a:pt x="1757" y="0"/>
                  </a:moveTo>
                  <a:cubicBezTo>
                    <a:pt x="921" y="0"/>
                    <a:pt x="921" y="0"/>
                    <a:pt x="921" y="0"/>
                  </a:cubicBezTo>
                  <a:cubicBezTo>
                    <a:pt x="893" y="0"/>
                    <a:pt x="893" y="0"/>
                    <a:pt x="893" y="0"/>
                  </a:cubicBezTo>
                  <a:cubicBezTo>
                    <a:pt x="56" y="0"/>
                    <a:pt x="56" y="0"/>
                    <a:pt x="56" y="0"/>
                  </a:cubicBezTo>
                  <a:cubicBezTo>
                    <a:pt x="27" y="0"/>
                    <a:pt x="0" y="17"/>
                    <a:pt x="0" y="47"/>
                  </a:cubicBezTo>
                  <a:cubicBezTo>
                    <a:pt x="0" y="1076"/>
                    <a:pt x="0" y="1076"/>
                    <a:pt x="0" y="1076"/>
                  </a:cubicBezTo>
                  <a:cubicBezTo>
                    <a:pt x="1816" y="1076"/>
                    <a:pt x="1816" y="1076"/>
                    <a:pt x="1816" y="1076"/>
                  </a:cubicBezTo>
                  <a:cubicBezTo>
                    <a:pt x="1816" y="47"/>
                    <a:pt x="1816" y="47"/>
                    <a:pt x="1816" y="47"/>
                  </a:cubicBezTo>
                  <a:cubicBezTo>
                    <a:pt x="1816" y="17"/>
                    <a:pt x="1787" y="0"/>
                    <a:pt x="1757" y="0"/>
                  </a:cubicBezTo>
                  <a:moveTo>
                    <a:pt x="1732" y="1000"/>
                  </a:moveTo>
                  <a:cubicBezTo>
                    <a:pt x="76" y="1000"/>
                    <a:pt x="76" y="1000"/>
                    <a:pt x="76" y="1000"/>
                  </a:cubicBezTo>
                  <a:cubicBezTo>
                    <a:pt x="76" y="68"/>
                    <a:pt x="76" y="68"/>
                    <a:pt x="76" y="68"/>
                  </a:cubicBezTo>
                  <a:cubicBezTo>
                    <a:pt x="1732" y="68"/>
                    <a:pt x="1732" y="68"/>
                    <a:pt x="1732" y="68"/>
                  </a:cubicBezTo>
                  <a:cubicBezTo>
                    <a:pt x="1732" y="1000"/>
                    <a:pt x="1732" y="1000"/>
                    <a:pt x="1732" y="1000"/>
                  </a:cubicBezTo>
                </a:path>
              </a:pathLst>
            </a:custGeom>
            <a:solidFill>
              <a:schemeClr val="bg1">
                <a:lumMod val="65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7" name="Freeform 16"/>
            <p:cNvSpPr>
              <a:spLocks/>
            </p:cNvSpPr>
            <p:nvPr/>
          </p:nvSpPr>
          <p:spPr bwMode="auto">
            <a:xfrm>
              <a:off x="2311744" y="1247618"/>
              <a:ext cx="3979748" cy="2259869"/>
            </a:xfrm>
            <a:custGeom>
              <a:avLst/>
              <a:gdLst/>
              <a:ahLst/>
              <a:cxnLst>
                <a:cxn ang="0">
                  <a:pos x="1872" y="0"/>
                </a:cxn>
                <a:cxn ang="0">
                  <a:pos x="0" y="0"/>
                </a:cxn>
                <a:cxn ang="0">
                  <a:pos x="1872" y="1063"/>
                </a:cxn>
                <a:cxn ang="0">
                  <a:pos x="1872" y="0"/>
                </a:cxn>
              </a:cxnLst>
              <a:rect l="0" t="0" r="r" b="b"/>
              <a:pathLst>
                <a:path w="1872" h="1063">
                  <a:moveTo>
                    <a:pt x="1872" y="0"/>
                  </a:moveTo>
                  <a:lnTo>
                    <a:pt x="0" y="0"/>
                  </a:lnTo>
                  <a:lnTo>
                    <a:pt x="1872" y="1063"/>
                  </a:lnTo>
                  <a:lnTo>
                    <a:pt x="1872" y="0"/>
                  </a:lnTo>
                  <a:close/>
                </a:path>
              </a:pathLst>
            </a:custGeom>
            <a:solidFill>
              <a:srgbClr val="FFFFFF">
                <a:alpha val="16000"/>
              </a:srgb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2" name="Freeform 27"/>
            <p:cNvSpPr>
              <a:spLocks/>
            </p:cNvSpPr>
            <p:nvPr/>
          </p:nvSpPr>
          <p:spPr bwMode="auto">
            <a:xfrm>
              <a:off x="2094899" y="3690315"/>
              <a:ext cx="4400683" cy="39755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00"/>
                </a:cxn>
                <a:cxn ang="0">
                  <a:pos x="56" y="164"/>
                </a:cxn>
                <a:cxn ang="0">
                  <a:pos x="893" y="164"/>
                </a:cxn>
                <a:cxn ang="0">
                  <a:pos x="921" y="164"/>
                </a:cxn>
                <a:cxn ang="0">
                  <a:pos x="1757" y="164"/>
                </a:cxn>
                <a:cxn ang="0">
                  <a:pos x="1816" y="100"/>
                </a:cxn>
                <a:cxn ang="0">
                  <a:pos x="1816" y="0"/>
                </a:cxn>
                <a:cxn ang="0">
                  <a:pos x="0" y="0"/>
                </a:cxn>
              </a:cxnLst>
              <a:rect l="0" t="0" r="r" b="b"/>
              <a:pathLst>
                <a:path w="1816" h="164">
                  <a:moveTo>
                    <a:pt x="0" y="0"/>
                  </a:moveTo>
                  <a:cubicBezTo>
                    <a:pt x="0" y="100"/>
                    <a:pt x="0" y="100"/>
                    <a:pt x="0" y="100"/>
                  </a:cubicBezTo>
                  <a:cubicBezTo>
                    <a:pt x="0" y="130"/>
                    <a:pt x="27" y="164"/>
                    <a:pt x="56" y="164"/>
                  </a:cubicBezTo>
                  <a:cubicBezTo>
                    <a:pt x="893" y="164"/>
                    <a:pt x="893" y="164"/>
                    <a:pt x="893" y="164"/>
                  </a:cubicBezTo>
                  <a:cubicBezTo>
                    <a:pt x="921" y="164"/>
                    <a:pt x="921" y="164"/>
                    <a:pt x="921" y="164"/>
                  </a:cubicBezTo>
                  <a:cubicBezTo>
                    <a:pt x="1757" y="164"/>
                    <a:pt x="1757" y="164"/>
                    <a:pt x="1757" y="164"/>
                  </a:cubicBezTo>
                  <a:cubicBezTo>
                    <a:pt x="1787" y="164"/>
                    <a:pt x="1816" y="130"/>
                    <a:pt x="1816" y="100"/>
                  </a:cubicBezTo>
                  <a:cubicBezTo>
                    <a:pt x="1816" y="0"/>
                    <a:pt x="1816" y="0"/>
                    <a:pt x="1816" y="0"/>
                  </a:cubicBez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83000">
                  <a:schemeClr val="bg1">
                    <a:lumMod val="75000"/>
                  </a:schemeClr>
                </a:gs>
                <a:gs pos="54000">
                  <a:schemeClr val="bg1">
                    <a:lumMod val="85000"/>
                  </a:schemeClr>
                </a:gs>
              </a:gsLst>
              <a:lin ang="1800000" scaled="0"/>
            </a:gra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r>
                <a:rPr lang="en-US" dirty="0" smtClean="0"/>
                <a:t> </a:t>
              </a:r>
              <a:endParaRPr lang="en-US" dirty="0"/>
            </a:p>
          </p:txBody>
        </p:sp>
        <p:sp>
          <p:nvSpPr>
            <p:cNvPr id="23" name="Freeform 29"/>
            <p:cNvSpPr>
              <a:spLocks/>
            </p:cNvSpPr>
            <p:nvPr/>
          </p:nvSpPr>
          <p:spPr bwMode="auto">
            <a:xfrm>
              <a:off x="3506519" y="4087866"/>
              <a:ext cx="1590198" cy="495343"/>
            </a:xfrm>
            <a:custGeom>
              <a:avLst/>
              <a:gdLst/>
              <a:ahLst/>
              <a:cxnLst>
                <a:cxn ang="0">
                  <a:pos x="335" y="0"/>
                </a:cxn>
                <a:cxn ang="0">
                  <a:pos x="322" y="0"/>
                </a:cxn>
                <a:cxn ang="0">
                  <a:pos x="143" y="0"/>
                </a:cxn>
                <a:cxn ang="0">
                  <a:pos x="102" y="128"/>
                </a:cxn>
                <a:cxn ang="0">
                  <a:pos x="108" y="204"/>
                </a:cxn>
                <a:cxn ang="0">
                  <a:pos x="322" y="204"/>
                </a:cxn>
                <a:cxn ang="0">
                  <a:pos x="335" y="204"/>
                </a:cxn>
                <a:cxn ang="0">
                  <a:pos x="549" y="204"/>
                </a:cxn>
                <a:cxn ang="0">
                  <a:pos x="555" y="128"/>
                </a:cxn>
                <a:cxn ang="0">
                  <a:pos x="513" y="0"/>
                </a:cxn>
                <a:cxn ang="0">
                  <a:pos x="335" y="0"/>
                </a:cxn>
              </a:cxnLst>
              <a:rect l="0" t="0" r="r" b="b"/>
              <a:pathLst>
                <a:path w="656" h="204">
                  <a:moveTo>
                    <a:pt x="335" y="0"/>
                  </a:moveTo>
                  <a:cubicBezTo>
                    <a:pt x="322" y="0"/>
                    <a:pt x="322" y="0"/>
                    <a:pt x="322" y="0"/>
                  </a:cubicBezTo>
                  <a:cubicBezTo>
                    <a:pt x="143" y="0"/>
                    <a:pt x="143" y="0"/>
                    <a:pt x="143" y="0"/>
                  </a:cubicBezTo>
                  <a:cubicBezTo>
                    <a:pt x="143" y="0"/>
                    <a:pt x="142" y="88"/>
                    <a:pt x="102" y="128"/>
                  </a:cubicBezTo>
                  <a:cubicBezTo>
                    <a:pt x="62" y="169"/>
                    <a:pt x="0" y="204"/>
                    <a:pt x="108" y="204"/>
                  </a:cubicBezTo>
                  <a:cubicBezTo>
                    <a:pt x="322" y="204"/>
                    <a:pt x="322" y="204"/>
                    <a:pt x="322" y="204"/>
                  </a:cubicBezTo>
                  <a:cubicBezTo>
                    <a:pt x="335" y="204"/>
                    <a:pt x="335" y="204"/>
                    <a:pt x="335" y="204"/>
                  </a:cubicBezTo>
                  <a:cubicBezTo>
                    <a:pt x="549" y="204"/>
                    <a:pt x="549" y="204"/>
                    <a:pt x="549" y="204"/>
                  </a:cubicBezTo>
                  <a:cubicBezTo>
                    <a:pt x="656" y="204"/>
                    <a:pt x="594" y="169"/>
                    <a:pt x="555" y="128"/>
                  </a:cubicBezTo>
                  <a:cubicBezTo>
                    <a:pt x="515" y="88"/>
                    <a:pt x="513" y="0"/>
                    <a:pt x="513" y="0"/>
                  </a:cubicBezTo>
                  <a:lnTo>
                    <a:pt x="335" y="0"/>
                  </a:lnTo>
                  <a:close/>
                </a:path>
              </a:pathLst>
            </a:custGeom>
            <a:gradFill>
              <a:gsLst>
                <a:gs pos="42000">
                  <a:schemeClr val="bg1">
                    <a:lumMod val="75000"/>
                  </a:schemeClr>
                </a:gs>
                <a:gs pos="6000">
                  <a:schemeClr val="bg1">
                    <a:lumMod val="85000"/>
                  </a:schemeClr>
                </a:gs>
                <a:gs pos="0">
                  <a:schemeClr val="bg1">
                    <a:lumMod val="65000"/>
                  </a:schemeClr>
                </a:gs>
              </a:gsLst>
              <a:lin ang="5400000" scaled="0"/>
            </a:gra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sp>
        <p:nvSpPr>
          <p:cNvPr id="24" name="Picture Placeholder 7"/>
          <p:cNvSpPr>
            <a:spLocks noGrp="1"/>
          </p:cNvSpPr>
          <p:nvPr>
            <p:ph type="pic" sz="quarter" idx="10" hasCustomPrompt="1"/>
          </p:nvPr>
        </p:nvSpPr>
        <p:spPr>
          <a:xfrm>
            <a:off x="3130174" y="1395636"/>
            <a:ext cx="2883652" cy="1625664"/>
          </a:xfrm>
          <a:prstGeom prst="rect">
            <a:avLst/>
          </a:prstGeom>
          <a:ln>
            <a:noFill/>
          </a:ln>
        </p:spPr>
        <p:txBody>
          <a:bodyPr bIns="457200" anchor="b"/>
          <a:lstStyle>
            <a:lvl1pPr algn="ctr">
              <a:buNone/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 smtClean="0"/>
              <a:t>Image Holder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43536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</p:bld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60_Image Layou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381000" y="770021"/>
            <a:ext cx="8349114" cy="173255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l">
              <a:buNone/>
              <a:defRPr sz="1600" b="0" baseline="0">
                <a:solidFill>
                  <a:schemeClr val="bg1">
                    <a:lumMod val="75000"/>
                  </a:schemeClr>
                </a:solidFill>
                <a:latin typeface="+mj-lt"/>
                <a:ea typeface="Roboto" panose="02000000000000000000" pitchFamily="2" charset="0"/>
              </a:defRPr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US" dirty="0" smtClean="0"/>
              <a:t>CLICK TO EDITE SUBTITLE</a:t>
            </a:r>
          </a:p>
        </p:txBody>
      </p:sp>
      <p:sp>
        <p:nvSpPr>
          <p:cNvPr id="15" name="Title 13"/>
          <p:cNvSpPr>
            <a:spLocks noGrp="1"/>
          </p:cNvSpPr>
          <p:nvPr>
            <p:ph type="title" hasCustomPrompt="1"/>
          </p:nvPr>
        </p:nvSpPr>
        <p:spPr>
          <a:xfrm>
            <a:off x="381000" y="337687"/>
            <a:ext cx="8349114" cy="356134"/>
          </a:xfrm>
          <a:prstGeom prst="rect">
            <a:avLst/>
          </a:prstGeom>
        </p:spPr>
        <p:txBody>
          <a:bodyPr lIns="0" anchor="ctr"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 sz="3200" b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/>
            </a:pP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j-lt"/>
                <a:ea typeface="Roboto" panose="02000000000000000000" pitchFamily="2" charset="0"/>
                <a:cs typeface="+mj-cs"/>
              </a:rPr>
              <a:t>CLICK TO EDIT TITLE STYLE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uLnTx/>
              <a:uFillTx/>
              <a:latin typeface="+mj-lt"/>
              <a:ea typeface="Roboto" panose="02000000000000000000" pitchFamily="2" charset="0"/>
              <a:cs typeface="+mj-cs"/>
            </a:endParaRPr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0" hasCustomPrompt="1"/>
          </p:nvPr>
        </p:nvSpPr>
        <p:spPr>
          <a:xfrm>
            <a:off x="399449" y="1123950"/>
            <a:ext cx="8345102" cy="2041657"/>
          </a:xfrm>
          <a:custGeom>
            <a:avLst/>
            <a:gdLst>
              <a:gd name="connsiteX0" fmla="*/ 0 w 8345102"/>
              <a:gd name="connsiteY0" fmla="*/ 0 h 2041657"/>
              <a:gd name="connsiteX1" fmla="*/ 8345102 w 8345102"/>
              <a:gd name="connsiteY1" fmla="*/ 0 h 2041657"/>
              <a:gd name="connsiteX2" fmla="*/ 8345102 w 8345102"/>
              <a:gd name="connsiteY2" fmla="*/ 1773254 h 2041657"/>
              <a:gd name="connsiteX3" fmla="*/ 4360744 w 8345102"/>
              <a:gd name="connsiteY3" fmla="*/ 1773254 h 2041657"/>
              <a:gd name="connsiteX4" fmla="*/ 4172551 w 8345102"/>
              <a:gd name="connsiteY4" fmla="*/ 2041657 h 2041657"/>
              <a:gd name="connsiteX5" fmla="*/ 3984359 w 8345102"/>
              <a:gd name="connsiteY5" fmla="*/ 1773254 h 2041657"/>
              <a:gd name="connsiteX6" fmla="*/ 0 w 8345102"/>
              <a:gd name="connsiteY6" fmla="*/ 1773254 h 20416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345102" h="2041657">
                <a:moveTo>
                  <a:pt x="0" y="0"/>
                </a:moveTo>
                <a:lnTo>
                  <a:pt x="8345102" y="0"/>
                </a:lnTo>
                <a:lnTo>
                  <a:pt x="8345102" y="1773254"/>
                </a:lnTo>
                <a:lnTo>
                  <a:pt x="4360744" y="1773254"/>
                </a:lnTo>
                <a:lnTo>
                  <a:pt x="4172551" y="2041657"/>
                </a:lnTo>
                <a:lnTo>
                  <a:pt x="3984359" y="1773254"/>
                </a:lnTo>
                <a:lnTo>
                  <a:pt x="0" y="1773254"/>
                </a:lnTo>
                <a:close/>
              </a:path>
            </a:pathLst>
          </a:custGeom>
          <a:solidFill>
            <a:schemeClr val="tx2">
              <a:lumMod val="25000"/>
              <a:lumOff val="75000"/>
            </a:schemeClr>
          </a:solidFill>
          <a:ln w="19050">
            <a:noFill/>
          </a:ln>
        </p:spPr>
        <p:txBody>
          <a:bodyPr wrap="square" lIns="0" tIns="91440" rIns="0" bIns="548640" anchor="b">
            <a:noAutofit/>
          </a:bodyPr>
          <a:lstStyle>
            <a:lvl1pPr algn="ctr" rtl="0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 smtClean="0"/>
              <a:t>Image Holder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26070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62_Image Layou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381000" y="770021"/>
            <a:ext cx="8349114" cy="173255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l">
              <a:buNone/>
              <a:defRPr sz="1600" b="0" baseline="0">
                <a:solidFill>
                  <a:schemeClr val="bg1">
                    <a:lumMod val="75000"/>
                  </a:schemeClr>
                </a:solidFill>
                <a:latin typeface="+mj-lt"/>
                <a:ea typeface="Roboto" panose="02000000000000000000" pitchFamily="2" charset="0"/>
              </a:defRPr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US" dirty="0" smtClean="0"/>
              <a:t>CLICK TO EDITE SUBTITLE</a:t>
            </a:r>
          </a:p>
        </p:txBody>
      </p:sp>
      <p:sp>
        <p:nvSpPr>
          <p:cNvPr id="15" name="Title 13"/>
          <p:cNvSpPr>
            <a:spLocks noGrp="1"/>
          </p:cNvSpPr>
          <p:nvPr>
            <p:ph type="title" hasCustomPrompt="1"/>
          </p:nvPr>
        </p:nvSpPr>
        <p:spPr>
          <a:xfrm>
            <a:off x="381000" y="337687"/>
            <a:ext cx="8349114" cy="356134"/>
          </a:xfrm>
          <a:prstGeom prst="rect">
            <a:avLst/>
          </a:prstGeom>
        </p:spPr>
        <p:txBody>
          <a:bodyPr lIns="0" anchor="ctr"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 sz="3200" b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/>
            </a:pP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j-lt"/>
                <a:ea typeface="Roboto" panose="02000000000000000000" pitchFamily="2" charset="0"/>
                <a:cs typeface="+mj-cs"/>
              </a:rPr>
              <a:t>CLICK TO EDIT TITLE STYLE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uLnTx/>
              <a:uFillTx/>
              <a:latin typeface="+mj-lt"/>
              <a:ea typeface="Roboto" panose="02000000000000000000" pitchFamily="2" charset="0"/>
              <a:cs typeface="+mj-cs"/>
            </a:endParaRPr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1123950"/>
            <a:ext cx="9144000" cy="2362200"/>
          </a:xfrm>
          <a:custGeom>
            <a:avLst/>
            <a:gdLst>
              <a:gd name="connsiteX0" fmla="*/ 0 w 8345102"/>
              <a:gd name="connsiteY0" fmla="*/ 0 h 1752600"/>
              <a:gd name="connsiteX1" fmla="*/ 8345102 w 8345102"/>
              <a:gd name="connsiteY1" fmla="*/ 0 h 1752600"/>
              <a:gd name="connsiteX2" fmla="*/ 8345102 w 8345102"/>
              <a:gd name="connsiteY2" fmla="*/ 1752600 h 1752600"/>
              <a:gd name="connsiteX3" fmla="*/ 0 w 8345102"/>
              <a:gd name="connsiteY3" fmla="*/ 1752600 h 1752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345102" h="1752600">
                <a:moveTo>
                  <a:pt x="0" y="0"/>
                </a:moveTo>
                <a:lnTo>
                  <a:pt x="8345102" y="0"/>
                </a:lnTo>
                <a:lnTo>
                  <a:pt x="8345102" y="1752600"/>
                </a:lnTo>
                <a:lnTo>
                  <a:pt x="0" y="1752600"/>
                </a:lnTo>
                <a:close/>
              </a:path>
            </a:pathLst>
          </a:custGeom>
          <a:solidFill>
            <a:schemeClr val="tx2">
              <a:lumMod val="10000"/>
              <a:lumOff val="90000"/>
            </a:schemeClr>
          </a:solidFill>
          <a:ln w="19050">
            <a:noFill/>
          </a:ln>
        </p:spPr>
        <p:txBody>
          <a:bodyPr wrap="square" lIns="0" tIns="91440" rIns="0" bIns="548640" anchor="b">
            <a:noAutofit/>
          </a:bodyPr>
          <a:lstStyle>
            <a:lvl1pPr algn="ctr" rtl="0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 smtClean="0"/>
              <a:t>Image Holder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46889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61_Image Layou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4279900" y="770021"/>
            <a:ext cx="4450214" cy="173255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l">
              <a:buNone/>
              <a:defRPr sz="1600" b="0" baseline="0">
                <a:solidFill>
                  <a:schemeClr val="bg1">
                    <a:lumMod val="75000"/>
                  </a:schemeClr>
                </a:solidFill>
                <a:latin typeface="+mj-lt"/>
                <a:ea typeface="Roboto" panose="02000000000000000000" pitchFamily="2" charset="0"/>
              </a:defRPr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US" dirty="0" smtClean="0"/>
              <a:t>CLICK TO EDITE SUBTITLE</a:t>
            </a:r>
          </a:p>
        </p:txBody>
      </p:sp>
      <p:sp>
        <p:nvSpPr>
          <p:cNvPr id="15" name="Title 13"/>
          <p:cNvSpPr>
            <a:spLocks noGrp="1"/>
          </p:cNvSpPr>
          <p:nvPr>
            <p:ph type="title" hasCustomPrompt="1"/>
          </p:nvPr>
        </p:nvSpPr>
        <p:spPr>
          <a:xfrm>
            <a:off x="4279900" y="337687"/>
            <a:ext cx="4450214" cy="356134"/>
          </a:xfrm>
          <a:prstGeom prst="rect">
            <a:avLst/>
          </a:prstGeom>
        </p:spPr>
        <p:txBody>
          <a:bodyPr lIns="0" anchor="ctr"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 sz="3200" b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/>
            </a:pP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j-lt"/>
                <a:ea typeface="Roboto" panose="02000000000000000000" pitchFamily="2" charset="0"/>
                <a:cs typeface="+mj-cs"/>
              </a:rPr>
              <a:t>CLICK TO EDIT TITLE STYLE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uLnTx/>
              <a:uFillTx/>
              <a:latin typeface="+mj-lt"/>
              <a:ea typeface="Roboto" panose="02000000000000000000" pitchFamily="2" charset="0"/>
              <a:cs typeface="+mj-cs"/>
            </a:endParaRPr>
          </a:p>
        </p:txBody>
      </p:sp>
      <p:sp>
        <p:nvSpPr>
          <p:cNvPr id="9" name="Picture Placeholder 7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6350"/>
            <a:ext cx="4167739" cy="5137150"/>
          </a:xfrm>
          <a:custGeom>
            <a:avLst/>
            <a:gdLst>
              <a:gd name="connsiteX0" fmla="*/ 0 w 4167739"/>
              <a:gd name="connsiteY0" fmla="*/ 0 h 5137150"/>
              <a:gd name="connsiteX1" fmla="*/ 4167739 w 4167739"/>
              <a:gd name="connsiteY1" fmla="*/ 0 h 5137150"/>
              <a:gd name="connsiteX2" fmla="*/ 4167739 w 4167739"/>
              <a:gd name="connsiteY2" fmla="*/ 5137150 h 5137150"/>
              <a:gd name="connsiteX3" fmla="*/ 0 w 4167739"/>
              <a:gd name="connsiteY3" fmla="*/ 5137150 h 5137150"/>
              <a:gd name="connsiteX4" fmla="*/ 0 w 4167739"/>
              <a:gd name="connsiteY4" fmla="*/ 0 h 5137150"/>
              <a:gd name="connsiteX0" fmla="*/ 0 w 4167739"/>
              <a:gd name="connsiteY0" fmla="*/ 0 h 5137150"/>
              <a:gd name="connsiteX1" fmla="*/ 4167739 w 4167739"/>
              <a:gd name="connsiteY1" fmla="*/ 0 h 5137150"/>
              <a:gd name="connsiteX2" fmla="*/ 3215239 w 4167739"/>
              <a:gd name="connsiteY2" fmla="*/ 5137150 h 5137150"/>
              <a:gd name="connsiteX3" fmla="*/ 0 w 4167739"/>
              <a:gd name="connsiteY3" fmla="*/ 5137150 h 5137150"/>
              <a:gd name="connsiteX4" fmla="*/ 0 w 4167739"/>
              <a:gd name="connsiteY4" fmla="*/ 0 h 51371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167739" h="5137150">
                <a:moveTo>
                  <a:pt x="0" y="0"/>
                </a:moveTo>
                <a:lnTo>
                  <a:pt x="4167739" y="0"/>
                </a:lnTo>
                <a:lnTo>
                  <a:pt x="3215239" y="5137150"/>
                </a:lnTo>
                <a:lnTo>
                  <a:pt x="0" y="5137150"/>
                </a:lnTo>
                <a:lnTo>
                  <a:pt x="0" y="0"/>
                </a:lnTo>
                <a:close/>
              </a:path>
            </a:pathLst>
          </a:custGeom>
          <a:solidFill>
            <a:schemeClr val="tx2">
              <a:lumMod val="10000"/>
              <a:lumOff val="90000"/>
            </a:schemeClr>
          </a:solidFill>
          <a:ln w="19050">
            <a:noFill/>
          </a:ln>
        </p:spPr>
        <p:txBody>
          <a:bodyPr lIns="0" tIns="91440" rIns="0" bIns="1188720" anchor="b"/>
          <a:lstStyle>
            <a:lvl1pPr algn="ctr" rtl="0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 smtClean="0"/>
              <a:t>Image Holder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15176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Image Layou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Picture Placeholder 7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  <a:ln w="19050">
            <a:noFill/>
          </a:ln>
        </p:spPr>
        <p:txBody>
          <a:bodyPr lIns="0" tIns="91440" rIns="0" bIns="2194560" anchor="b"/>
          <a:lstStyle>
            <a:lvl1pPr algn="ctr" rtl="0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 smtClean="0"/>
              <a:t>Image Holder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</p:bld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6_Image Layou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Picture Placeholder 7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  <a:ln w="19050">
            <a:noFill/>
          </a:ln>
        </p:spPr>
        <p:txBody>
          <a:bodyPr lIns="0" tIns="91440" rIns="0" bIns="2194560" anchor="b"/>
          <a:lstStyle>
            <a:lvl1pPr algn="ctr" rtl="0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 smtClean="0"/>
              <a:t>Image Holder</a:t>
            </a:r>
            <a:endParaRPr lang="en-US" dirty="0"/>
          </a:p>
        </p:txBody>
      </p:sp>
      <p:sp>
        <p:nvSpPr>
          <p:cNvPr id="3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381000" y="770021"/>
            <a:ext cx="8368364" cy="173255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l" rtl="0">
              <a:buNone/>
              <a:defRPr sz="1600" b="0" baseline="0">
                <a:solidFill>
                  <a:schemeClr val="bg1"/>
                </a:solidFill>
                <a:latin typeface="+mj-lt"/>
                <a:ea typeface="Roboto" panose="02000000000000000000" pitchFamily="2" charset="0"/>
              </a:defRPr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US" dirty="0" smtClean="0"/>
              <a:t>CLICK TO EDITE SUBTITLE</a:t>
            </a:r>
          </a:p>
        </p:txBody>
      </p:sp>
      <p:sp>
        <p:nvSpPr>
          <p:cNvPr id="4" name="Title 13"/>
          <p:cNvSpPr>
            <a:spLocks noGrp="1"/>
          </p:cNvSpPr>
          <p:nvPr>
            <p:ph type="title" hasCustomPrompt="1"/>
          </p:nvPr>
        </p:nvSpPr>
        <p:spPr>
          <a:xfrm>
            <a:off x="381000" y="337687"/>
            <a:ext cx="8368364" cy="356134"/>
          </a:xfrm>
          <a:prstGeom prst="rect">
            <a:avLst/>
          </a:prstGeom>
        </p:spPr>
        <p:txBody>
          <a:bodyPr lIns="0" anchor="ctr"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 sz="3200" b="0">
                <a:solidFill>
                  <a:schemeClr val="bg1"/>
                </a:solidFill>
              </a:defRPr>
            </a:lvl1pPr>
          </a:lstStyle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/>
            </a:pP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j-lt"/>
                <a:ea typeface="Roboto" panose="02000000000000000000" pitchFamily="2" charset="0"/>
                <a:cs typeface="+mj-cs"/>
              </a:rPr>
              <a:t>CLICK TO EDIT MASTER TITLE STYLE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uLnTx/>
              <a:uFillTx/>
              <a:latin typeface="+mj-lt"/>
              <a:ea typeface="Roboto" panose="02000000000000000000" pitchFamily="2" charset="0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0354300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68_Image Layou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3810000" y="1378484"/>
            <a:ext cx="4914900" cy="173255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l">
              <a:buNone/>
              <a:defRPr sz="1600" b="0" baseline="0">
                <a:solidFill>
                  <a:schemeClr val="bg1">
                    <a:lumMod val="75000"/>
                  </a:schemeClr>
                </a:solidFill>
                <a:latin typeface="+mj-lt"/>
                <a:ea typeface="Roboto" panose="02000000000000000000" pitchFamily="2" charset="0"/>
              </a:defRPr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US" dirty="0" smtClean="0"/>
              <a:t>CLICK TO EDITE SUBTITLE</a:t>
            </a:r>
          </a:p>
        </p:txBody>
      </p:sp>
      <p:sp>
        <p:nvSpPr>
          <p:cNvPr id="15" name="Title 13"/>
          <p:cNvSpPr>
            <a:spLocks noGrp="1"/>
          </p:cNvSpPr>
          <p:nvPr>
            <p:ph type="title" hasCustomPrompt="1"/>
          </p:nvPr>
        </p:nvSpPr>
        <p:spPr>
          <a:xfrm>
            <a:off x="3810000" y="946150"/>
            <a:ext cx="4914900" cy="356134"/>
          </a:xfrm>
          <a:prstGeom prst="rect">
            <a:avLst/>
          </a:prstGeom>
        </p:spPr>
        <p:txBody>
          <a:bodyPr lIns="0" anchor="ctr"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 sz="3200" b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/>
            </a:pP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j-lt"/>
                <a:ea typeface="Roboto" panose="02000000000000000000" pitchFamily="2" charset="0"/>
                <a:cs typeface="+mj-cs"/>
              </a:rPr>
              <a:t>CLICK TO EDIT TITLE STYLE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uLnTx/>
              <a:uFillTx/>
              <a:latin typeface="+mj-lt"/>
              <a:ea typeface="Roboto" panose="02000000000000000000" pitchFamily="2" charset="0"/>
              <a:cs typeface="+mj-cs"/>
            </a:endParaRPr>
          </a:p>
        </p:txBody>
      </p:sp>
      <p:sp>
        <p:nvSpPr>
          <p:cNvPr id="2" name="Rectangle 1"/>
          <p:cNvSpPr/>
          <p:nvPr userDrawn="1"/>
        </p:nvSpPr>
        <p:spPr>
          <a:xfrm>
            <a:off x="0" y="0"/>
            <a:ext cx="2133600" cy="51435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Picture Placeholder 7"/>
          <p:cNvSpPr>
            <a:spLocks noGrp="1"/>
          </p:cNvSpPr>
          <p:nvPr>
            <p:ph type="pic" sz="quarter" idx="13" hasCustomPrompt="1"/>
          </p:nvPr>
        </p:nvSpPr>
        <p:spPr>
          <a:xfrm>
            <a:off x="774700" y="1212850"/>
            <a:ext cx="2717800" cy="2717800"/>
          </a:xfrm>
          <a:prstGeom prst="ellipse">
            <a:avLst/>
          </a:prstGeom>
          <a:solidFill>
            <a:schemeClr val="tx2">
              <a:lumMod val="10000"/>
              <a:lumOff val="90000"/>
            </a:schemeClr>
          </a:solidFill>
          <a:ln w="19050">
            <a:noFill/>
          </a:ln>
          <a:effectLst/>
        </p:spPr>
        <p:txBody>
          <a:bodyPr lIns="0" tIns="91440" rIns="0" bIns="182880" anchor="b"/>
          <a:lstStyle>
            <a:lvl1pPr algn="ctr" rtl="0">
              <a:buNone/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 smtClean="0"/>
              <a:t>Image Holder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>
          <a:xfrm>
            <a:off x="3810000" y="1733550"/>
            <a:ext cx="4914900" cy="1066800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buFont typeface="Arial" panose="020B0604020202020204" pitchFamily="34" charset="0"/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l">
              <a:buNone/>
              <a:defRPr sz="1600"/>
            </a:lvl2pPr>
            <a:lvl3pPr marL="914400" indent="0" algn="l">
              <a:buNone/>
              <a:defRPr sz="1400"/>
            </a:lvl3pPr>
            <a:lvl4pPr marL="1371600" indent="0" algn="l">
              <a:buNone/>
              <a:defRPr sz="1200"/>
            </a:lvl4pPr>
            <a:lvl5pPr marL="1828800" indent="0" algn="l">
              <a:buNone/>
              <a:defRPr sz="1200"/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144286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5" grpId="0"/>
      <p:bldP spid="11" grpId="0" animBg="1"/>
      <p:bldP spid="4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4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69_Image Layou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381000" y="770021"/>
            <a:ext cx="8349114" cy="173255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l">
              <a:buNone/>
              <a:defRPr sz="1600" b="0" baseline="0">
                <a:solidFill>
                  <a:schemeClr val="bg1">
                    <a:lumMod val="75000"/>
                  </a:schemeClr>
                </a:solidFill>
                <a:latin typeface="+mj-lt"/>
                <a:ea typeface="Roboto" panose="02000000000000000000" pitchFamily="2" charset="0"/>
              </a:defRPr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US" dirty="0" smtClean="0"/>
              <a:t>CLICK TO EDITE SUBTITLE</a:t>
            </a:r>
          </a:p>
        </p:txBody>
      </p:sp>
      <p:sp>
        <p:nvSpPr>
          <p:cNvPr id="15" name="Title 13"/>
          <p:cNvSpPr>
            <a:spLocks noGrp="1"/>
          </p:cNvSpPr>
          <p:nvPr>
            <p:ph type="title" hasCustomPrompt="1"/>
          </p:nvPr>
        </p:nvSpPr>
        <p:spPr>
          <a:xfrm>
            <a:off x="381000" y="337687"/>
            <a:ext cx="8349114" cy="356134"/>
          </a:xfrm>
          <a:prstGeom prst="rect">
            <a:avLst/>
          </a:prstGeom>
        </p:spPr>
        <p:txBody>
          <a:bodyPr lIns="0" anchor="ctr"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 sz="3200" b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/>
            </a:pP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j-lt"/>
                <a:ea typeface="Roboto" panose="02000000000000000000" pitchFamily="2" charset="0"/>
                <a:cs typeface="+mj-cs"/>
              </a:rPr>
              <a:t>CLICK TO EDIT TITLE STYLE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uLnTx/>
              <a:uFillTx/>
              <a:latin typeface="+mj-lt"/>
              <a:ea typeface="Roboto" panose="02000000000000000000" pitchFamily="2" charset="0"/>
              <a:cs typeface="+mj-cs"/>
            </a:endParaRPr>
          </a:p>
        </p:txBody>
      </p:sp>
      <p:sp>
        <p:nvSpPr>
          <p:cNvPr id="48" name="Oval 47"/>
          <p:cNvSpPr/>
          <p:nvPr userDrawn="1"/>
        </p:nvSpPr>
        <p:spPr>
          <a:xfrm>
            <a:off x="641158" y="1625800"/>
            <a:ext cx="1521994" cy="1521994"/>
          </a:xfrm>
          <a:prstGeom prst="ellipse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Picture Placeholder 7"/>
          <p:cNvSpPr>
            <a:spLocks noGrp="1"/>
          </p:cNvSpPr>
          <p:nvPr>
            <p:ph type="pic" sz="quarter" idx="19" hasCustomPrompt="1"/>
          </p:nvPr>
        </p:nvSpPr>
        <p:spPr>
          <a:xfrm>
            <a:off x="765868" y="1750510"/>
            <a:ext cx="1272574" cy="1272574"/>
          </a:xfrm>
          <a:prstGeom prst="ellipse">
            <a:avLst/>
          </a:prstGeom>
          <a:solidFill>
            <a:schemeClr val="tx2">
              <a:lumMod val="10000"/>
              <a:lumOff val="90000"/>
            </a:schemeClr>
          </a:solidFill>
          <a:ln w="19050">
            <a:noFill/>
          </a:ln>
          <a:effectLst/>
        </p:spPr>
        <p:txBody>
          <a:bodyPr lIns="0" tIns="91440" rIns="0" bIns="0" anchor="b"/>
          <a:lstStyle>
            <a:lvl1pPr algn="ctr" rtl="0">
              <a:buNone/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 smtClean="0"/>
              <a:t>Image Holder</a:t>
            </a:r>
            <a:endParaRPr lang="en-US" dirty="0"/>
          </a:p>
        </p:txBody>
      </p:sp>
      <p:sp>
        <p:nvSpPr>
          <p:cNvPr id="28" name="Text Placeholder 3"/>
          <p:cNvSpPr>
            <a:spLocks noGrp="1"/>
          </p:cNvSpPr>
          <p:nvPr>
            <p:ph type="body" sz="quarter" idx="16" hasCustomPrompt="1"/>
          </p:nvPr>
        </p:nvSpPr>
        <p:spPr>
          <a:xfrm>
            <a:off x="491123" y="3239772"/>
            <a:ext cx="1822064" cy="295627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ctr">
              <a:buFont typeface="Arial" panose="020B0604020202020204" pitchFamily="34" charset="0"/>
              <a:buNone/>
              <a:defRPr sz="14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l">
              <a:buNone/>
              <a:defRPr sz="1600"/>
            </a:lvl2pPr>
            <a:lvl3pPr marL="914400" indent="0" algn="l">
              <a:buNone/>
              <a:defRPr sz="1400"/>
            </a:lvl3pPr>
            <a:lvl4pPr marL="1371600" indent="0" algn="l">
              <a:buNone/>
              <a:defRPr sz="1200"/>
            </a:lvl4pPr>
            <a:lvl5pPr marL="1828800" indent="0" algn="l">
              <a:buNone/>
              <a:defRPr sz="1200"/>
            </a:lvl5pPr>
          </a:lstStyle>
          <a:p>
            <a:pPr lvl="0"/>
            <a:r>
              <a:rPr lang="en-US" dirty="0" smtClean="0"/>
              <a:t>Click to add name here</a:t>
            </a:r>
          </a:p>
        </p:txBody>
      </p:sp>
      <p:sp>
        <p:nvSpPr>
          <p:cNvPr id="29" name="Text Placeholder 3"/>
          <p:cNvSpPr>
            <a:spLocks noGrp="1"/>
          </p:cNvSpPr>
          <p:nvPr>
            <p:ph type="body" sz="quarter" idx="17" hasCustomPrompt="1"/>
          </p:nvPr>
        </p:nvSpPr>
        <p:spPr>
          <a:xfrm>
            <a:off x="491123" y="3520723"/>
            <a:ext cx="1822064" cy="295627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ctr">
              <a:buFont typeface="Arial" panose="020B0604020202020204" pitchFamily="34" charset="0"/>
              <a:buNone/>
              <a:defRPr sz="1200" b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l">
              <a:buNone/>
              <a:defRPr sz="1600"/>
            </a:lvl2pPr>
            <a:lvl3pPr marL="914400" indent="0" algn="l">
              <a:buNone/>
              <a:defRPr sz="1400"/>
            </a:lvl3pPr>
            <a:lvl4pPr marL="1371600" indent="0" algn="l">
              <a:buNone/>
              <a:defRPr sz="1200"/>
            </a:lvl4pPr>
            <a:lvl5pPr marL="1828800" indent="0" algn="l">
              <a:buNone/>
              <a:defRPr sz="1200"/>
            </a:lvl5pPr>
          </a:lstStyle>
          <a:p>
            <a:pPr lvl="0"/>
            <a:r>
              <a:rPr lang="en-US" dirty="0" smtClean="0"/>
              <a:t>Click to add Text</a:t>
            </a:r>
          </a:p>
        </p:txBody>
      </p:sp>
      <p:sp>
        <p:nvSpPr>
          <p:cNvPr id="35" name="Oval 34"/>
          <p:cNvSpPr/>
          <p:nvPr userDrawn="1"/>
        </p:nvSpPr>
        <p:spPr>
          <a:xfrm>
            <a:off x="2787426" y="1625800"/>
            <a:ext cx="1521994" cy="1521994"/>
          </a:xfrm>
          <a:prstGeom prst="ellipse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Picture Placeholder 7"/>
          <p:cNvSpPr>
            <a:spLocks noGrp="1"/>
          </p:cNvSpPr>
          <p:nvPr>
            <p:ph type="pic" sz="quarter" idx="20" hasCustomPrompt="1"/>
          </p:nvPr>
        </p:nvSpPr>
        <p:spPr>
          <a:xfrm>
            <a:off x="2912136" y="1750510"/>
            <a:ext cx="1272574" cy="1272574"/>
          </a:xfrm>
          <a:prstGeom prst="ellipse">
            <a:avLst/>
          </a:prstGeom>
          <a:solidFill>
            <a:schemeClr val="tx2">
              <a:lumMod val="10000"/>
              <a:lumOff val="90000"/>
            </a:schemeClr>
          </a:solidFill>
          <a:ln w="19050">
            <a:noFill/>
          </a:ln>
          <a:effectLst/>
        </p:spPr>
        <p:txBody>
          <a:bodyPr lIns="0" tIns="91440" rIns="0" bIns="0" anchor="b"/>
          <a:lstStyle>
            <a:lvl1pPr algn="ctr" rtl="0">
              <a:buNone/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 smtClean="0"/>
              <a:t>Image Holder</a:t>
            </a:r>
            <a:endParaRPr lang="en-US" dirty="0"/>
          </a:p>
        </p:txBody>
      </p:sp>
      <p:sp>
        <p:nvSpPr>
          <p:cNvPr id="37" name="Text Placeholder 3"/>
          <p:cNvSpPr>
            <a:spLocks noGrp="1"/>
          </p:cNvSpPr>
          <p:nvPr>
            <p:ph type="body" sz="quarter" idx="21" hasCustomPrompt="1"/>
          </p:nvPr>
        </p:nvSpPr>
        <p:spPr>
          <a:xfrm>
            <a:off x="2637391" y="3239772"/>
            <a:ext cx="1822064" cy="295627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ctr">
              <a:buFont typeface="Arial" panose="020B0604020202020204" pitchFamily="34" charset="0"/>
              <a:buNone/>
              <a:defRPr sz="14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l">
              <a:buNone/>
              <a:defRPr sz="1600"/>
            </a:lvl2pPr>
            <a:lvl3pPr marL="914400" indent="0" algn="l">
              <a:buNone/>
              <a:defRPr sz="1400"/>
            </a:lvl3pPr>
            <a:lvl4pPr marL="1371600" indent="0" algn="l">
              <a:buNone/>
              <a:defRPr sz="1200"/>
            </a:lvl4pPr>
            <a:lvl5pPr marL="1828800" indent="0" algn="l">
              <a:buNone/>
              <a:defRPr sz="1200"/>
            </a:lvl5pPr>
          </a:lstStyle>
          <a:p>
            <a:pPr lvl="0"/>
            <a:r>
              <a:rPr lang="en-US" dirty="0" smtClean="0"/>
              <a:t>Click to add name here</a:t>
            </a:r>
          </a:p>
        </p:txBody>
      </p:sp>
      <p:sp>
        <p:nvSpPr>
          <p:cNvPr id="40" name="Text Placeholder 3"/>
          <p:cNvSpPr>
            <a:spLocks noGrp="1"/>
          </p:cNvSpPr>
          <p:nvPr>
            <p:ph type="body" sz="quarter" idx="22" hasCustomPrompt="1"/>
          </p:nvPr>
        </p:nvSpPr>
        <p:spPr>
          <a:xfrm>
            <a:off x="2637391" y="3520723"/>
            <a:ext cx="1822064" cy="295627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ctr">
              <a:buFont typeface="Arial" panose="020B0604020202020204" pitchFamily="34" charset="0"/>
              <a:buNone/>
              <a:defRPr sz="1200" b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l">
              <a:buNone/>
              <a:defRPr sz="1600"/>
            </a:lvl2pPr>
            <a:lvl3pPr marL="914400" indent="0" algn="l">
              <a:buNone/>
              <a:defRPr sz="1400"/>
            </a:lvl3pPr>
            <a:lvl4pPr marL="1371600" indent="0" algn="l">
              <a:buNone/>
              <a:defRPr sz="1200"/>
            </a:lvl4pPr>
            <a:lvl5pPr marL="1828800" indent="0" algn="l">
              <a:buNone/>
              <a:defRPr sz="1200"/>
            </a:lvl5pPr>
          </a:lstStyle>
          <a:p>
            <a:pPr lvl="0"/>
            <a:r>
              <a:rPr lang="en-US" dirty="0" smtClean="0"/>
              <a:t>Click to add Text</a:t>
            </a:r>
          </a:p>
        </p:txBody>
      </p:sp>
      <p:sp>
        <p:nvSpPr>
          <p:cNvPr id="52" name="Oval 51"/>
          <p:cNvSpPr/>
          <p:nvPr userDrawn="1"/>
        </p:nvSpPr>
        <p:spPr>
          <a:xfrm>
            <a:off x="4894505" y="1625800"/>
            <a:ext cx="1521994" cy="1521994"/>
          </a:xfrm>
          <a:prstGeom prst="ellipse">
            <a:avLst/>
          </a:prstGeom>
          <a:noFill/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/>
          </a:p>
        </p:txBody>
      </p:sp>
      <p:sp>
        <p:nvSpPr>
          <p:cNvPr id="53" name="Picture Placeholder 7"/>
          <p:cNvSpPr>
            <a:spLocks noGrp="1"/>
          </p:cNvSpPr>
          <p:nvPr>
            <p:ph type="pic" sz="quarter" idx="23" hasCustomPrompt="1"/>
          </p:nvPr>
        </p:nvSpPr>
        <p:spPr>
          <a:xfrm>
            <a:off x="5019215" y="1750510"/>
            <a:ext cx="1272574" cy="1272574"/>
          </a:xfrm>
          <a:prstGeom prst="ellipse">
            <a:avLst/>
          </a:prstGeom>
          <a:solidFill>
            <a:schemeClr val="tx2">
              <a:lumMod val="10000"/>
              <a:lumOff val="90000"/>
            </a:schemeClr>
          </a:solidFill>
          <a:ln w="19050">
            <a:noFill/>
          </a:ln>
          <a:effectLst/>
        </p:spPr>
        <p:txBody>
          <a:bodyPr lIns="0" tIns="91440" rIns="0" bIns="0" anchor="b"/>
          <a:lstStyle>
            <a:lvl1pPr algn="ctr" rtl="0">
              <a:buNone/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 smtClean="0"/>
              <a:t>Image Holder</a:t>
            </a:r>
            <a:endParaRPr lang="en-US" dirty="0"/>
          </a:p>
        </p:txBody>
      </p:sp>
      <p:sp>
        <p:nvSpPr>
          <p:cNvPr id="54" name="Text Placeholder 3"/>
          <p:cNvSpPr>
            <a:spLocks noGrp="1"/>
          </p:cNvSpPr>
          <p:nvPr>
            <p:ph type="body" sz="quarter" idx="24" hasCustomPrompt="1"/>
          </p:nvPr>
        </p:nvSpPr>
        <p:spPr>
          <a:xfrm>
            <a:off x="4744470" y="3239772"/>
            <a:ext cx="1822064" cy="295627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ctr" rtl="0">
              <a:buFont typeface="Arial" panose="020B0604020202020204" pitchFamily="34" charset="0"/>
              <a:buNone/>
              <a:defRPr sz="14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l">
              <a:buNone/>
              <a:defRPr sz="1600"/>
            </a:lvl2pPr>
            <a:lvl3pPr marL="914400" indent="0" algn="l">
              <a:buNone/>
              <a:defRPr sz="1400"/>
            </a:lvl3pPr>
            <a:lvl4pPr marL="1371600" indent="0" algn="l">
              <a:buNone/>
              <a:defRPr sz="1200"/>
            </a:lvl4pPr>
            <a:lvl5pPr marL="1828800" indent="0" algn="l">
              <a:buNone/>
              <a:defRPr sz="1200"/>
            </a:lvl5pPr>
          </a:lstStyle>
          <a:p>
            <a:pPr lvl="0"/>
            <a:r>
              <a:rPr lang="en-US" dirty="0" smtClean="0"/>
              <a:t>Click to add name here</a:t>
            </a:r>
          </a:p>
        </p:txBody>
      </p:sp>
      <p:sp>
        <p:nvSpPr>
          <p:cNvPr id="55" name="Text Placeholder 3"/>
          <p:cNvSpPr>
            <a:spLocks noGrp="1"/>
          </p:cNvSpPr>
          <p:nvPr>
            <p:ph type="body" sz="quarter" idx="25" hasCustomPrompt="1"/>
          </p:nvPr>
        </p:nvSpPr>
        <p:spPr>
          <a:xfrm>
            <a:off x="4744470" y="3520723"/>
            <a:ext cx="1822064" cy="295627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ctr" rtl="0">
              <a:buFont typeface="Arial" panose="020B0604020202020204" pitchFamily="34" charset="0"/>
              <a:buNone/>
              <a:defRPr sz="1200" b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l">
              <a:buNone/>
              <a:defRPr sz="1600"/>
            </a:lvl2pPr>
            <a:lvl3pPr marL="914400" indent="0" algn="l">
              <a:buNone/>
              <a:defRPr sz="1400"/>
            </a:lvl3pPr>
            <a:lvl4pPr marL="1371600" indent="0" algn="l">
              <a:buNone/>
              <a:defRPr sz="1200"/>
            </a:lvl4pPr>
            <a:lvl5pPr marL="1828800" indent="0" algn="l">
              <a:buNone/>
              <a:defRPr sz="1200"/>
            </a:lvl5pPr>
          </a:lstStyle>
          <a:p>
            <a:pPr lvl="0"/>
            <a:r>
              <a:rPr lang="en-US" dirty="0" smtClean="0"/>
              <a:t>Click to add Text</a:t>
            </a:r>
          </a:p>
        </p:txBody>
      </p:sp>
      <p:sp>
        <p:nvSpPr>
          <p:cNvPr id="61" name="Oval 60"/>
          <p:cNvSpPr/>
          <p:nvPr userDrawn="1"/>
        </p:nvSpPr>
        <p:spPr>
          <a:xfrm>
            <a:off x="6996229" y="1625800"/>
            <a:ext cx="1521994" cy="1521994"/>
          </a:xfrm>
          <a:prstGeom prst="ellipse">
            <a:avLst/>
          </a:prstGeom>
          <a:noFill/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/>
          </a:p>
        </p:txBody>
      </p:sp>
      <p:sp>
        <p:nvSpPr>
          <p:cNvPr id="62" name="Picture Placeholder 7"/>
          <p:cNvSpPr>
            <a:spLocks noGrp="1"/>
          </p:cNvSpPr>
          <p:nvPr>
            <p:ph type="pic" sz="quarter" idx="26" hasCustomPrompt="1"/>
          </p:nvPr>
        </p:nvSpPr>
        <p:spPr>
          <a:xfrm>
            <a:off x="7120939" y="1750510"/>
            <a:ext cx="1272574" cy="1272574"/>
          </a:xfrm>
          <a:prstGeom prst="ellipse">
            <a:avLst/>
          </a:prstGeom>
          <a:solidFill>
            <a:schemeClr val="tx2">
              <a:lumMod val="10000"/>
              <a:lumOff val="90000"/>
            </a:schemeClr>
          </a:solidFill>
          <a:ln w="19050">
            <a:noFill/>
          </a:ln>
          <a:effectLst/>
        </p:spPr>
        <p:txBody>
          <a:bodyPr lIns="0" tIns="91440" rIns="0" bIns="0" anchor="b"/>
          <a:lstStyle>
            <a:lvl1pPr algn="ctr" rtl="0">
              <a:buNone/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 smtClean="0"/>
              <a:t>Image Holder</a:t>
            </a:r>
            <a:endParaRPr lang="en-US" dirty="0"/>
          </a:p>
        </p:txBody>
      </p:sp>
      <p:sp>
        <p:nvSpPr>
          <p:cNvPr id="63" name="Text Placeholder 3"/>
          <p:cNvSpPr>
            <a:spLocks noGrp="1"/>
          </p:cNvSpPr>
          <p:nvPr>
            <p:ph type="body" sz="quarter" idx="27" hasCustomPrompt="1"/>
          </p:nvPr>
        </p:nvSpPr>
        <p:spPr>
          <a:xfrm>
            <a:off x="6846194" y="3239772"/>
            <a:ext cx="1822064" cy="295627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ctr" rtl="0">
              <a:buFont typeface="Arial" panose="020B0604020202020204" pitchFamily="34" charset="0"/>
              <a:buNone/>
              <a:defRPr sz="14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l">
              <a:buNone/>
              <a:defRPr sz="1600"/>
            </a:lvl2pPr>
            <a:lvl3pPr marL="914400" indent="0" algn="l">
              <a:buNone/>
              <a:defRPr sz="1400"/>
            </a:lvl3pPr>
            <a:lvl4pPr marL="1371600" indent="0" algn="l">
              <a:buNone/>
              <a:defRPr sz="1200"/>
            </a:lvl4pPr>
            <a:lvl5pPr marL="1828800" indent="0" algn="l">
              <a:buNone/>
              <a:defRPr sz="1200"/>
            </a:lvl5pPr>
          </a:lstStyle>
          <a:p>
            <a:pPr lvl="0"/>
            <a:r>
              <a:rPr lang="en-US" dirty="0" smtClean="0"/>
              <a:t>Click to add name here</a:t>
            </a:r>
          </a:p>
        </p:txBody>
      </p:sp>
      <p:sp>
        <p:nvSpPr>
          <p:cNvPr id="64" name="Text Placeholder 3"/>
          <p:cNvSpPr>
            <a:spLocks noGrp="1"/>
          </p:cNvSpPr>
          <p:nvPr>
            <p:ph type="body" sz="quarter" idx="28" hasCustomPrompt="1"/>
          </p:nvPr>
        </p:nvSpPr>
        <p:spPr>
          <a:xfrm>
            <a:off x="6846194" y="3520723"/>
            <a:ext cx="1822064" cy="295627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ctr" rtl="0">
              <a:buFont typeface="Arial" panose="020B0604020202020204" pitchFamily="34" charset="0"/>
              <a:buNone/>
              <a:defRPr sz="1200" b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l">
              <a:buNone/>
              <a:defRPr sz="1600"/>
            </a:lvl2pPr>
            <a:lvl3pPr marL="914400" indent="0" algn="l">
              <a:buNone/>
              <a:defRPr sz="1400"/>
            </a:lvl3pPr>
            <a:lvl4pPr marL="1371600" indent="0" algn="l">
              <a:buNone/>
              <a:defRPr sz="1200"/>
            </a:lvl4pPr>
            <a:lvl5pPr marL="1828800" indent="0" algn="l">
              <a:buNone/>
              <a:defRPr sz="1200"/>
            </a:lvl5pPr>
          </a:lstStyle>
          <a:p>
            <a:pPr lvl="0"/>
            <a:r>
              <a:rPr lang="en-US" dirty="0" smtClean="0"/>
              <a:t>Click to add Text</a:t>
            </a:r>
          </a:p>
        </p:txBody>
      </p:sp>
    </p:spTree>
    <p:extLst>
      <p:ext uri="{BB962C8B-B14F-4D97-AF65-F5344CB8AC3E}">
        <p14:creationId xmlns:p14="http://schemas.microsoft.com/office/powerpoint/2010/main" val="41307993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000"/>
                            </p:stCondLst>
                            <p:childTnLst>
                              <p:par>
                                <p:cTn id="4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3500"/>
                            </p:stCondLst>
                            <p:childTnLst>
                              <p:par>
                                <p:cTn id="4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4000"/>
                            </p:stCondLst>
                            <p:childTnLst>
                              <p:par>
                                <p:cTn id="5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4500"/>
                            </p:stCondLst>
                            <p:childTnLst>
                              <p:par>
                                <p:cTn id="5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5000"/>
                            </p:stCondLst>
                            <p:childTnLst>
                              <p:par>
                                <p:cTn id="6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5500"/>
                            </p:stCondLst>
                            <p:childTnLst>
                              <p:par>
                                <p:cTn id="7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6000"/>
                            </p:stCondLst>
                            <p:childTnLst>
                              <p:par>
                                <p:cTn id="7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6500"/>
                            </p:stCondLst>
                            <p:childTnLst>
                              <p:par>
                                <p:cTn id="8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7000"/>
                            </p:stCondLst>
                            <p:childTnLst>
                              <p:par>
                                <p:cTn id="8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7500"/>
                            </p:stCondLst>
                            <p:childTnLst>
                              <p:par>
                                <p:cTn id="9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" grpId="0" animBg="1"/>
      <p:bldP spid="49" grpId="0" animBg="1"/>
      <p:bldP spid="28" grpId="0" build="p">
        <p:tmplLst>
          <p:tmpl lvl="1">
            <p:tnLst>
              <p:par>
                <p:cTn presetID="53" presetClass="entr" presetSubtype="16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28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28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2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9" grpId="0" build="p">
        <p:tmplLst>
          <p:tmpl lvl="1">
            <p:tnLst>
              <p:par>
                <p:cTn presetID="53" presetClass="entr" presetSubtype="16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29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29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2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5" grpId="0" animBg="1"/>
      <p:bldP spid="36" grpId="0" animBg="1"/>
      <p:bldP spid="37" grpId="0" build="p">
        <p:tmplLst>
          <p:tmpl lvl="1">
            <p:tnLst>
              <p:par>
                <p:cTn presetID="53" presetClass="entr" presetSubtype="16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37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37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3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0" grpId="0" build="p">
        <p:tmplLst>
          <p:tmpl lvl="1">
            <p:tnLst>
              <p:par>
                <p:cTn presetID="53" presetClass="entr" presetSubtype="16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40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40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4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2" grpId="0" animBg="1"/>
      <p:bldP spid="53" grpId="0" animBg="1"/>
      <p:bldP spid="54" grpId="0" build="p">
        <p:tmplLst>
          <p:tmpl lvl="1">
            <p:tnLst>
              <p:par>
                <p:cTn presetID="53" presetClass="entr" presetSubtype="16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54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54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5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5" grpId="0" build="p">
        <p:tmplLst>
          <p:tmpl lvl="1">
            <p:tnLst>
              <p:par>
                <p:cTn presetID="53" presetClass="entr" presetSubtype="16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55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55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5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61" grpId="0" animBg="1"/>
      <p:bldP spid="62" grpId="0" animBg="1"/>
      <p:bldP spid="63" grpId="0" build="p">
        <p:tmplLst>
          <p:tmpl lvl="1">
            <p:tnLst>
              <p:par>
                <p:cTn presetID="53" presetClass="entr" presetSubtype="16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63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63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6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64" grpId="0" build="p">
        <p:tmplLst>
          <p:tmpl lvl="1">
            <p:tnLst>
              <p:par>
                <p:cTn presetID="53" presetClass="entr" presetSubtype="16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64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64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64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70_Image Layou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381000" y="770021"/>
            <a:ext cx="8349114" cy="173255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l">
              <a:buNone/>
              <a:defRPr sz="1600" b="0" baseline="0">
                <a:solidFill>
                  <a:schemeClr val="bg1">
                    <a:lumMod val="75000"/>
                  </a:schemeClr>
                </a:solidFill>
                <a:latin typeface="+mj-lt"/>
                <a:ea typeface="Roboto" panose="02000000000000000000" pitchFamily="2" charset="0"/>
              </a:defRPr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US" dirty="0" smtClean="0"/>
              <a:t>CLICK TO EDITE SUBTITLE</a:t>
            </a:r>
          </a:p>
        </p:txBody>
      </p:sp>
      <p:sp>
        <p:nvSpPr>
          <p:cNvPr id="15" name="Title 13"/>
          <p:cNvSpPr>
            <a:spLocks noGrp="1"/>
          </p:cNvSpPr>
          <p:nvPr>
            <p:ph type="title" hasCustomPrompt="1"/>
          </p:nvPr>
        </p:nvSpPr>
        <p:spPr>
          <a:xfrm>
            <a:off x="381000" y="337687"/>
            <a:ext cx="8349114" cy="356134"/>
          </a:xfrm>
          <a:prstGeom prst="rect">
            <a:avLst/>
          </a:prstGeom>
        </p:spPr>
        <p:txBody>
          <a:bodyPr lIns="0" anchor="ctr"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 sz="3200" b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/>
            </a:pP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j-lt"/>
                <a:ea typeface="Roboto" panose="02000000000000000000" pitchFamily="2" charset="0"/>
                <a:cs typeface="+mj-cs"/>
              </a:rPr>
              <a:t>CLICK TO EDIT TITLE STYLE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uLnTx/>
              <a:uFillTx/>
              <a:latin typeface="+mj-lt"/>
              <a:ea typeface="Roboto" panose="02000000000000000000" pitchFamily="2" charset="0"/>
              <a:cs typeface="+mj-cs"/>
            </a:endParaRPr>
          </a:p>
        </p:txBody>
      </p:sp>
      <p:sp>
        <p:nvSpPr>
          <p:cNvPr id="48" name="Diamond 47"/>
          <p:cNvSpPr/>
          <p:nvPr userDrawn="1"/>
        </p:nvSpPr>
        <p:spPr>
          <a:xfrm>
            <a:off x="390525" y="1625800"/>
            <a:ext cx="1521994" cy="1521994"/>
          </a:xfrm>
          <a:prstGeom prst="diamond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Picture Placeholder 7"/>
          <p:cNvSpPr>
            <a:spLocks noGrp="1"/>
          </p:cNvSpPr>
          <p:nvPr>
            <p:ph type="pic" sz="quarter" idx="19" hasCustomPrompt="1"/>
          </p:nvPr>
        </p:nvSpPr>
        <p:spPr>
          <a:xfrm>
            <a:off x="515235" y="1750510"/>
            <a:ext cx="1272574" cy="1272574"/>
          </a:xfrm>
          <a:prstGeom prst="diamond">
            <a:avLst/>
          </a:prstGeom>
          <a:solidFill>
            <a:schemeClr val="tx2">
              <a:lumMod val="10000"/>
              <a:lumOff val="90000"/>
            </a:schemeClr>
          </a:solidFill>
          <a:ln w="19050">
            <a:noFill/>
          </a:ln>
          <a:effectLst/>
        </p:spPr>
        <p:txBody>
          <a:bodyPr lIns="0" tIns="91440" rIns="0" bIns="0" anchor="b"/>
          <a:lstStyle>
            <a:lvl1pPr algn="ctr" rtl="0">
              <a:buNone/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 smtClean="0"/>
              <a:t>Image Holder</a:t>
            </a:r>
            <a:endParaRPr lang="en-US" dirty="0"/>
          </a:p>
        </p:txBody>
      </p:sp>
      <p:sp>
        <p:nvSpPr>
          <p:cNvPr id="28" name="Text Placeholder 3"/>
          <p:cNvSpPr>
            <a:spLocks noGrp="1"/>
          </p:cNvSpPr>
          <p:nvPr>
            <p:ph type="body" sz="quarter" idx="16" hasCustomPrompt="1"/>
          </p:nvPr>
        </p:nvSpPr>
        <p:spPr>
          <a:xfrm>
            <a:off x="444324" y="3239772"/>
            <a:ext cx="1414396" cy="295627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ctr">
              <a:buFont typeface="Arial" panose="020B0604020202020204" pitchFamily="34" charset="0"/>
              <a:buNone/>
              <a:defRPr sz="14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l">
              <a:buNone/>
              <a:defRPr sz="1600"/>
            </a:lvl2pPr>
            <a:lvl3pPr marL="914400" indent="0" algn="l">
              <a:buNone/>
              <a:defRPr sz="1400"/>
            </a:lvl3pPr>
            <a:lvl4pPr marL="1371600" indent="0" algn="l">
              <a:buNone/>
              <a:defRPr sz="1200"/>
            </a:lvl4pPr>
            <a:lvl5pPr marL="1828800" indent="0" algn="l">
              <a:buNone/>
              <a:defRPr sz="1200"/>
            </a:lvl5pPr>
          </a:lstStyle>
          <a:p>
            <a:pPr lvl="0"/>
            <a:r>
              <a:rPr lang="en-US" dirty="0" smtClean="0"/>
              <a:t>Click to add name</a:t>
            </a:r>
          </a:p>
        </p:txBody>
      </p:sp>
      <p:sp>
        <p:nvSpPr>
          <p:cNvPr id="29" name="Text Placeholder 3"/>
          <p:cNvSpPr>
            <a:spLocks noGrp="1"/>
          </p:cNvSpPr>
          <p:nvPr>
            <p:ph type="body" sz="quarter" idx="17" hasCustomPrompt="1"/>
          </p:nvPr>
        </p:nvSpPr>
        <p:spPr>
          <a:xfrm>
            <a:off x="444324" y="3520723"/>
            <a:ext cx="1414396" cy="295627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ctr">
              <a:buFont typeface="Arial" panose="020B0604020202020204" pitchFamily="34" charset="0"/>
              <a:buNone/>
              <a:defRPr sz="1200" b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l">
              <a:buNone/>
              <a:defRPr sz="1600"/>
            </a:lvl2pPr>
            <a:lvl3pPr marL="914400" indent="0" algn="l">
              <a:buNone/>
              <a:defRPr sz="1400"/>
            </a:lvl3pPr>
            <a:lvl4pPr marL="1371600" indent="0" algn="l">
              <a:buNone/>
              <a:defRPr sz="1200"/>
            </a:lvl4pPr>
            <a:lvl5pPr marL="1828800" indent="0" algn="l">
              <a:buNone/>
              <a:defRPr sz="1200"/>
            </a:lvl5pPr>
          </a:lstStyle>
          <a:p>
            <a:pPr lvl="0"/>
            <a:r>
              <a:rPr lang="en-US" dirty="0" smtClean="0"/>
              <a:t>Click to add Text</a:t>
            </a:r>
          </a:p>
        </p:txBody>
      </p:sp>
      <p:sp>
        <p:nvSpPr>
          <p:cNvPr id="35" name="Diamond 34"/>
          <p:cNvSpPr/>
          <p:nvPr userDrawn="1"/>
        </p:nvSpPr>
        <p:spPr>
          <a:xfrm>
            <a:off x="2143125" y="1625800"/>
            <a:ext cx="1521994" cy="1521994"/>
          </a:xfrm>
          <a:prstGeom prst="diamond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Picture Placeholder 7"/>
          <p:cNvSpPr>
            <a:spLocks noGrp="1"/>
          </p:cNvSpPr>
          <p:nvPr>
            <p:ph type="pic" sz="quarter" idx="20" hasCustomPrompt="1"/>
          </p:nvPr>
        </p:nvSpPr>
        <p:spPr>
          <a:xfrm>
            <a:off x="2267835" y="1750510"/>
            <a:ext cx="1272574" cy="1272574"/>
          </a:xfrm>
          <a:prstGeom prst="diamond">
            <a:avLst/>
          </a:prstGeom>
          <a:solidFill>
            <a:schemeClr val="tx2">
              <a:lumMod val="10000"/>
              <a:lumOff val="90000"/>
            </a:schemeClr>
          </a:solidFill>
          <a:ln w="19050">
            <a:noFill/>
          </a:ln>
          <a:effectLst/>
        </p:spPr>
        <p:txBody>
          <a:bodyPr lIns="0" tIns="91440" rIns="0" bIns="0" anchor="b"/>
          <a:lstStyle>
            <a:lvl1pPr algn="ctr" rtl="0">
              <a:buNone/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 smtClean="0"/>
              <a:t>Image Holder</a:t>
            </a:r>
            <a:endParaRPr lang="en-US" dirty="0"/>
          </a:p>
        </p:txBody>
      </p:sp>
      <p:sp>
        <p:nvSpPr>
          <p:cNvPr id="37" name="Text Placeholder 3"/>
          <p:cNvSpPr>
            <a:spLocks noGrp="1"/>
          </p:cNvSpPr>
          <p:nvPr>
            <p:ph type="body" sz="quarter" idx="21" hasCustomPrompt="1"/>
          </p:nvPr>
        </p:nvSpPr>
        <p:spPr>
          <a:xfrm>
            <a:off x="2196924" y="3239772"/>
            <a:ext cx="1414396" cy="295627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ctr">
              <a:buFont typeface="Arial" panose="020B0604020202020204" pitchFamily="34" charset="0"/>
              <a:buNone/>
              <a:defRPr sz="14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l">
              <a:buNone/>
              <a:defRPr sz="1600"/>
            </a:lvl2pPr>
            <a:lvl3pPr marL="914400" indent="0" algn="l">
              <a:buNone/>
              <a:defRPr sz="1400"/>
            </a:lvl3pPr>
            <a:lvl4pPr marL="1371600" indent="0" algn="l">
              <a:buNone/>
              <a:defRPr sz="1200"/>
            </a:lvl4pPr>
            <a:lvl5pPr marL="1828800" indent="0" algn="l">
              <a:buNone/>
              <a:defRPr sz="1200"/>
            </a:lvl5pPr>
          </a:lstStyle>
          <a:p>
            <a:pPr lvl="0"/>
            <a:r>
              <a:rPr lang="en-US" dirty="0" smtClean="0"/>
              <a:t>Click to add name</a:t>
            </a:r>
          </a:p>
        </p:txBody>
      </p:sp>
      <p:sp>
        <p:nvSpPr>
          <p:cNvPr id="40" name="Text Placeholder 3"/>
          <p:cNvSpPr>
            <a:spLocks noGrp="1"/>
          </p:cNvSpPr>
          <p:nvPr>
            <p:ph type="body" sz="quarter" idx="22" hasCustomPrompt="1"/>
          </p:nvPr>
        </p:nvSpPr>
        <p:spPr>
          <a:xfrm>
            <a:off x="2196924" y="3520723"/>
            <a:ext cx="1414396" cy="295627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ctr">
              <a:buFont typeface="Arial" panose="020B0604020202020204" pitchFamily="34" charset="0"/>
              <a:buNone/>
              <a:defRPr sz="1200" b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l">
              <a:buNone/>
              <a:defRPr sz="1600"/>
            </a:lvl2pPr>
            <a:lvl3pPr marL="914400" indent="0" algn="l">
              <a:buNone/>
              <a:defRPr sz="1400"/>
            </a:lvl3pPr>
            <a:lvl4pPr marL="1371600" indent="0" algn="l">
              <a:buNone/>
              <a:defRPr sz="1200"/>
            </a:lvl4pPr>
            <a:lvl5pPr marL="1828800" indent="0" algn="l">
              <a:buNone/>
              <a:defRPr sz="1200"/>
            </a:lvl5pPr>
          </a:lstStyle>
          <a:p>
            <a:pPr lvl="0"/>
            <a:r>
              <a:rPr lang="en-US" dirty="0" smtClean="0"/>
              <a:t>Click to add Text</a:t>
            </a:r>
          </a:p>
        </p:txBody>
      </p:sp>
      <p:sp>
        <p:nvSpPr>
          <p:cNvPr id="52" name="Diamond 51"/>
          <p:cNvSpPr/>
          <p:nvPr userDrawn="1"/>
        </p:nvSpPr>
        <p:spPr>
          <a:xfrm>
            <a:off x="3867150" y="1625800"/>
            <a:ext cx="1521994" cy="1521994"/>
          </a:xfrm>
          <a:prstGeom prst="diamond">
            <a:avLst/>
          </a:prstGeom>
          <a:noFill/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/>
          </a:p>
        </p:txBody>
      </p:sp>
      <p:sp>
        <p:nvSpPr>
          <p:cNvPr id="53" name="Picture Placeholder 7"/>
          <p:cNvSpPr>
            <a:spLocks noGrp="1"/>
          </p:cNvSpPr>
          <p:nvPr>
            <p:ph type="pic" sz="quarter" idx="23" hasCustomPrompt="1"/>
          </p:nvPr>
        </p:nvSpPr>
        <p:spPr>
          <a:xfrm>
            <a:off x="3991860" y="1750510"/>
            <a:ext cx="1272574" cy="1272574"/>
          </a:xfrm>
          <a:prstGeom prst="diamond">
            <a:avLst/>
          </a:prstGeom>
          <a:solidFill>
            <a:schemeClr val="tx2">
              <a:lumMod val="10000"/>
              <a:lumOff val="90000"/>
            </a:schemeClr>
          </a:solidFill>
          <a:ln w="19050">
            <a:noFill/>
          </a:ln>
          <a:effectLst/>
        </p:spPr>
        <p:txBody>
          <a:bodyPr lIns="0" tIns="91440" rIns="0" bIns="0" anchor="b"/>
          <a:lstStyle>
            <a:lvl1pPr algn="ctr" rtl="0">
              <a:buNone/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 smtClean="0"/>
              <a:t>Image Holder</a:t>
            </a:r>
            <a:endParaRPr lang="en-US" dirty="0"/>
          </a:p>
        </p:txBody>
      </p:sp>
      <p:sp>
        <p:nvSpPr>
          <p:cNvPr id="54" name="Text Placeholder 3"/>
          <p:cNvSpPr>
            <a:spLocks noGrp="1"/>
          </p:cNvSpPr>
          <p:nvPr>
            <p:ph type="body" sz="quarter" idx="24" hasCustomPrompt="1"/>
          </p:nvPr>
        </p:nvSpPr>
        <p:spPr>
          <a:xfrm>
            <a:off x="3920949" y="3239772"/>
            <a:ext cx="1414396" cy="295627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ctr" rtl="0">
              <a:buFont typeface="Arial" panose="020B0604020202020204" pitchFamily="34" charset="0"/>
              <a:buNone/>
              <a:defRPr sz="14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l">
              <a:buNone/>
              <a:defRPr sz="1600"/>
            </a:lvl2pPr>
            <a:lvl3pPr marL="914400" indent="0" algn="l">
              <a:buNone/>
              <a:defRPr sz="1400"/>
            </a:lvl3pPr>
            <a:lvl4pPr marL="1371600" indent="0" algn="l">
              <a:buNone/>
              <a:defRPr sz="1200"/>
            </a:lvl4pPr>
            <a:lvl5pPr marL="1828800" indent="0" algn="l">
              <a:buNone/>
              <a:defRPr sz="1200"/>
            </a:lvl5pPr>
          </a:lstStyle>
          <a:p>
            <a:pPr lvl="0"/>
            <a:r>
              <a:rPr lang="en-US" dirty="0" smtClean="0"/>
              <a:t>Click to add name</a:t>
            </a:r>
          </a:p>
        </p:txBody>
      </p:sp>
      <p:sp>
        <p:nvSpPr>
          <p:cNvPr id="55" name="Text Placeholder 3"/>
          <p:cNvSpPr>
            <a:spLocks noGrp="1"/>
          </p:cNvSpPr>
          <p:nvPr>
            <p:ph type="body" sz="quarter" idx="25" hasCustomPrompt="1"/>
          </p:nvPr>
        </p:nvSpPr>
        <p:spPr>
          <a:xfrm>
            <a:off x="3920949" y="3520723"/>
            <a:ext cx="1414396" cy="295627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ctr" rtl="0">
              <a:buFont typeface="Arial" panose="020B0604020202020204" pitchFamily="34" charset="0"/>
              <a:buNone/>
              <a:defRPr sz="1200" b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l">
              <a:buNone/>
              <a:defRPr sz="1600"/>
            </a:lvl2pPr>
            <a:lvl3pPr marL="914400" indent="0" algn="l">
              <a:buNone/>
              <a:defRPr sz="1400"/>
            </a:lvl3pPr>
            <a:lvl4pPr marL="1371600" indent="0" algn="l">
              <a:buNone/>
              <a:defRPr sz="1200"/>
            </a:lvl4pPr>
            <a:lvl5pPr marL="1828800" indent="0" algn="l">
              <a:buNone/>
              <a:defRPr sz="1200"/>
            </a:lvl5pPr>
          </a:lstStyle>
          <a:p>
            <a:pPr lvl="0"/>
            <a:r>
              <a:rPr lang="en-US" dirty="0" smtClean="0"/>
              <a:t>Click to add Text</a:t>
            </a:r>
          </a:p>
        </p:txBody>
      </p:sp>
      <p:sp>
        <p:nvSpPr>
          <p:cNvPr id="61" name="Diamond 60"/>
          <p:cNvSpPr/>
          <p:nvPr userDrawn="1"/>
        </p:nvSpPr>
        <p:spPr>
          <a:xfrm>
            <a:off x="5562600" y="1625800"/>
            <a:ext cx="1521994" cy="1521994"/>
          </a:xfrm>
          <a:prstGeom prst="diamond">
            <a:avLst/>
          </a:prstGeom>
          <a:noFill/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/>
          </a:p>
        </p:txBody>
      </p:sp>
      <p:sp>
        <p:nvSpPr>
          <p:cNvPr id="62" name="Picture Placeholder 7"/>
          <p:cNvSpPr>
            <a:spLocks noGrp="1"/>
          </p:cNvSpPr>
          <p:nvPr>
            <p:ph type="pic" sz="quarter" idx="26" hasCustomPrompt="1"/>
          </p:nvPr>
        </p:nvSpPr>
        <p:spPr>
          <a:xfrm>
            <a:off x="5687310" y="1750510"/>
            <a:ext cx="1272574" cy="1272574"/>
          </a:xfrm>
          <a:prstGeom prst="diamond">
            <a:avLst/>
          </a:prstGeom>
          <a:solidFill>
            <a:schemeClr val="tx2">
              <a:lumMod val="10000"/>
              <a:lumOff val="90000"/>
            </a:schemeClr>
          </a:solidFill>
          <a:ln w="19050">
            <a:noFill/>
          </a:ln>
          <a:effectLst/>
        </p:spPr>
        <p:txBody>
          <a:bodyPr lIns="0" tIns="91440" rIns="0" bIns="0" anchor="b"/>
          <a:lstStyle>
            <a:lvl1pPr algn="ctr" rtl="0">
              <a:buNone/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 smtClean="0"/>
              <a:t>Image Holder</a:t>
            </a:r>
            <a:endParaRPr lang="en-US" dirty="0"/>
          </a:p>
        </p:txBody>
      </p:sp>
      <p:sp>
        <p:nvSpPr>
          <p:cNvPr id="63" name="Text Placeholder 3"/>
          <p:cNvSpPr>
            <a:spLocks noGrp="1"/>
          </p:cNvSpPr>
          <p:nvPr>
            <p:ph type="body" sz="quarter" idx="27" hasCustomPrompt="1"/>
          </p:nvPr>
        </p:nvSpPr>
        <p:spPr>
          <a:xfrm>
            <a:off x="5616399" y="3239772"/>
            <a:ext cx="1414396" cy="295627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ctr" rtl="0">
              <a:buFont typeface="Arial" panose="020B0604020202020204" pitchFamily="34" charset="0"/>
              <a:buNone/>
              <a:defRPr sz="14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l">
              <a:buNone/>
              <a:defRPr sz="1600"/>
            </a:lvl2pPr>
            <a:lvl3pPr marL="914400" indent="0" algn="l">
              <a:buNone/>
              <a:defRPr sz="1400"/>
            </a:lvl3pPr>
            <a:lvl4pPr marL="1371600" indent="0" algn="l">
              <a:buNone/>
              <a:defRPr sz="1200"/>
            </a:lvl4pPr>
            <a:lvl5pPr marL="1828800" indent="0" algn="l">
              <a:buNone/>
              <a:defRPr sz="1200"/>
            </a:lvl5pPr>
          </a:lstStyle>
          <a:p>
            <a:pPr lvl="0"/>
            <a:r>
              <a:rPr lang="en-US" dirty="0" smtClean="0"/>
              <a:t>Click to add name</a:t>
            </a:r>
          </a:p>
        </p:txBody>
      </p:sp>
      <p:sp>
        <p:nvSpPr>
          <p:cNvPr id="64" name="Text Placeholder 3"/>
          <p:cNvSpPr>
            <a:spLocks noGrp="1"/>
          </p:cNvSpPr>
          <p:nvPr>
            <p:ph type="body" sz="quarter" idx="28" hasCustomPrompt="1"/>
          </p:nvPr>
        </p:nvSpPr>
        <p:spPr>
          <a:xfrm>
            <a:off x="5616399" y="3520723"/>
            <a:ext cx="1414396" cy="295627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ctr" rtl="0">
              <a:buFont typeface="Arial" panose="020B0604020202020204" pitchFamily="34" charset="0"/>
              <a:buNone/>
              <a:defRPr sz="1200" b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l">
              <a:buNone/>
              <a:defRPr sz="1600"/>
            </a:lvl2pPr>
            <a:lvl3pPr marL="914400" indent="0" algn="l">
              <a:buNone/>
              <a:defRPr sz="1400"/>
            </a:lvl3pPr>
            <a:lvl4pPr marL="1371600" indent="0" algn="l">
              <a:buNone/>
              <a:defRPr sz="1200"/>
            </a:lvl4pPr>
            <a:lvl5pPr marL="1828800" indent="0" algn="l">
              <a:buNone/>
              <a:defRPr sz="1200"/>
            </a:lvl5pPr>
          </a:lstStyle>
          <a:p>
            <a:pPr lvl="0"/>
            <a:r>
              <a:rPr lang="en-US" dirty="0" smtClean="0"/>
              <a:t>Click to add Text</a:t>
            </a:r>
          </a:p>
        </p:txBody>
      </p:sp>
      <p:sp>
        <p:nvSpPr>
          <p:cNvPr id="46" name="Diamond 45"/>
          <p:cNvSpPr/>
          <p:nvPr userDrawn="1"/>
        </p:nvSpPr>
        <p:spPr>
          <a:xfrm>
            <a:off x="7238115" y="1625800"/>
            <a:ext cx="1521994" cy="1521994"/>
          </a:xfrm>
          <a:prstGeom prst="diamond">
            <a:avLst/>
          </a:prstGeom>
          <a:noFill/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/>
          </a:p>
        </p:txBody>
      </p:sp>
      <p:sp>
        <p:nvSpPr>
          <p:cNvPr id="47" name="Picture Placeholder 7"/>
          <p:cNvSpPr>
            <a:spLocks noGrp="1"/>
          </p:cNvSpPr>
          <p:nvPr>
            <p:ph type="pic" sz="quarter" idx="29" hasCustomPrompt="1"/>
          </p:nvPr>
        </p:nvSpPr>
        <p:spPr>
          <a:xfrm>
            <a:off x="7362825" y="1750510"/>
            <a:ext cx="1272574" cy="1272574"/>
          </a:xfrm>
          <a:prstGeom prst="diamond">
            <a:avLst/>
          </a:prstGeom>
          <a:solidFill>
            <a:schemeClr val="tx2">
              <a:lumMod val="10000"/>
              <a:lumOff val="90000"/>
            </a:schemeClr>
          </a:solidFill>
          <a:ln w="19050">
            <a:noFill/>
          </a:ln>
          <a:effectLst/>
        </p:spPr>
        <p:txBody>
          <a:bodyPr lIns="0" tIns="91440" rIns="0" bIns="0" anchor="b"/>
          <a:lstStyle>
            <a:lvl1pPr algn="ctr" rtl="0">
              <a:buNone/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 smtClean="0"/>
              <a:t>Image Holder</a:t>
            </a:r>
            <a:endParaRPr lang="en-US" dirty="0"/>
          </a:p>
        </p:txBody>
      </p:sp>
      <p:sp>
        <p:nvSpPr>
          <p:cNvPr id="50" name="Text Placeholder 3"/>
          <p:cNvSpPr>
            <a:spLocks noGrp="1"/>
          </p:cNvSpPr>
          <p:nvPr>
            <p:ph type="body" sz="quarter" idx="30" hasCustomPrompt="1"/>
          </p:nvPr>
        </p:nvSpPr>
        <p:spPr>
          <a:xfrm>
            <a:off x="7291914" y="3239772"/>
            <a:ext cx="1414396" cy="295627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ctr" rtl="0">
              <a:buFont typeface="Arial" panose="020B0604020202020204" pitchFamily="34" charset="0"/>
              <a:buNone/>
              <a:defRPr sz="14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l">
              <a:buNone/>
              <a:defRPr sz="1600"/>
            </a:lvl2pPr>
            <a:lvl3pPr marL="914400" indent="0" algn="l">
              <a:buNone/>
              <a:defRPr sz="1400"/>
            </a:lvl3pPr>
            <a:lvl4pPr marL="1371600" indent="0" algn="l">
              <a:buNone/>
              <a:defRPr sz="1200"/>
            </a:lvl4pPr>
            <a:lvl5pPr marL="1828800" indent="0" algn="l">
              <a:buNone/>
              <a:defRPr sz="1200"/>
            </a:lvl5pPr>
          </a:lstStyle>
          <a:p>
            <a:pPr lvl="0"/>
            <a:r>
              <a:rPr lang="en-US" dirty="0" smtClean="0"/>
              <a:t>Click to add name</a:t>
            </a:r>
          </a:p>
        </p:txBody>
      </p:sp>
      <p:sp>
        <p:nvSpPr>
          <p:cNvPr id="51" name="Text Placeholder 3"/>
          <p:cNvSpPr>
            <a:spLocks noGrp="1"/>
          </p:cNvSpPr>
          <p:nvPr>
            <p:ph type="body" sz="quarter" idx="31" hasCustomPrompt="1"/>
          </p:nvPr>
        </p:nvSpPr>
        <p:spPr>
          <a:xfrm>
            <a:off x="7291914" y="3520723"/>
            <a:ext cx="1414396" cy="295627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ctr" rtl="0">
              <a:buFont typeface="Arial" panose="020B0604020202020204" pitchFamily="34" charset="0"/>
              <a:buNone/>
              <a:defRPr sz="1200" b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l">
              <a:buNone/>
              <a:defRPr sz="1600"/>
            </a:lvl2pPr>
            <a:lvl3pPr marL="914400" indent="0" algn="l">
              <a:buNone/>
              <a:defRPr sz="1400"/>
            </a:lvl3pPr>
            <a:lvl4pPr marL="1371600" indent="0" algn="l">
              <a:buNone/>
              <a:defRPr sz="1200"/>
            </a:lvl4pPr>
            <a:lvl5pPr marL="1828800" indent="0" algn="l">
              <a:buNone/>
              <a:defRPr sz="1200"/>
            </a:lvl5pPr>
          </a:lstStyle>
          <a:p>
            <a:pPr lvl="0"/>
            <a:r>
              <a:rPr lang="en-US" dirty="0" smtClean="0"/>
              <a:t>Click to add Text</a:t>
            </a:r>
          </a:p>
        </p:txBody>
      </p:sp>
    </p:spTree>
    <p:extLst>
      <p:ext uri="{BB962C8B-B14F-4D97-AF65-F5344CB8AC3E}">
        <p14:creationId xmlns:p14="http://schemas.microsoft.com/office/powerpoint/2010/main" val="5386412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000"/>
                            </p:stCondLst>
                            <p:childTnLst>
                              <p:par>
                                <p:cTn id="4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3500"/>
                            </p:stCondLst>
                            <p:childTnLst>
                              <p:par>
                                <p:cTn id="4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4000"/>
                            </p:stCondLst>
                            <p:childTnLst>
                              <p:par>
                                <p:cTn id="5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4500"/>
                            </p:stCondLst>
                            <p:childTnLst>
                              <p:par>
                                <p:cTn id="5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5000"/>
                            </p:stCondLst>
                            <p:childTnLst>
                              <p:par>
                                <p:cTn id="6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5500"/>
                            </p:stCondLst>
                            <p:childTnLst>
                              <p:par>
                                <p:cTn id="7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6000"/>
                            </p:stCondLst>
                            <p:childTnLst>
                              <p:par>
                                <p:cTn id="7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6500"/>
                            </p:stCondLst>
                            <p:childTnLst>
                              <p:par>
                                <p:cTn id="8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7000"/>
                            </p:stCondLst>
                            <p:childTnLst>
                              <p:par>
                                <p:cTn id="8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7500"/>
                            </p:stCondLst>
                            <p:childTnLst>
                              <p:par>
                                <p:cTn id="9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8000"/>
                            </p:stCondLst>
                            <p:childTnLst>
                              <p:par>
                                <p:cTn id="10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8500"/>
                            </p:stCondLst>
                            <p:childTnLst>
                              <p:par>
                                <p:cTn id="10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9000"/>
                            </p:stCondLst>
                            <p:childTnLst>
                              <p:par>
                                <p:cTn id="11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9500"/>
                            </p:stCondLst>
                            <p:childTnLst>
                              <p:par>
                                <p:cTn id="11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1" dur="500" fill="hold"/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500" fill="hold"/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3" dur="500"/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" grpId="0" animBg="1"/>
      <p:bldP spid="49" grpId="0" animBg="1"/>
      <p:bldP spid="28" grpId="0" build="p">
        <p:tmplLst>
          <p:tmpl lvl="1">
            <p:tnLst>
              <p:par>
                <p:cTn presetID="53" presetClass="entr" presetSubtype="16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28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28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2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9" grpId="0" build="p">
        <p:tmplLst>
          <p:tmpl lvl="1">
            <p:tnLst>
              <p:par>
                <p:cTn presetID="53" presetClass="entr" presetSubtype="16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29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29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2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5" grpId="0" animBg="1"/>
      <p:bldP spid="36" grpId="0" animBg="1"/>
      <p:bldP spid="37" grpId="0" build="p">
        <p:tmplLst>
          <p:tmpl lvl="1">
            <p:tnLst>
              <p:par>
                <p:cTn presetID="53" presetClass="entr" presetSubtype="16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37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37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3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0" grpId="0" build="p">
        <p:tmplLst>
          <p:tmpl lvl="1">
            <p:tnLst>
              <p:par>
                <p:cTn presetID="53" presetClass="entr" presetSubtype="16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40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40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4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2" grpId="0" animBg="1"/>
      <p:bldP spid="53" grpId="0" animBg="1"/>
      <p:bldP spid="54" grpId="0" build="p">
        <p:tmplLst>
          <p:tmpl lvl="1">
            <p:tnLst>
              <p:par>
                <p:cTn presetID="53" presetClass="entr" presetSubtype="16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54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54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5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5" grpId="0" build="p">
        <p:tmplLst>
          <p:tmpl lvl="1">
            <p:tnLst>
              <p:par>
                <p:cTn presetID="53" presetClass="entr" presetSubtype="16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55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55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5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61" grpId="0" animBg="1"/>
      <p:bldP spid="62" grpId="0" animBg="1"/>
      <p:bldP spid="63" grpId="0" build="p">
        <p:tmplLst>
          <p:tmpl lvl="1">
            <p:tnLst>
              <p:par>
                <p:cTn presetID="53" presetClass="entr" presetSubtype="16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63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63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6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64" grpId="0" build="p">
        <p:tmplLst>
          <p:tmpl lvl="1">
            <p:tnLst>
              <p:par>
                <p:cTn presetID="53" presetClass="entr" presetSubtype="16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64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64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6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6" grpId="0" animBg="1"/>
      <p:bldP spid="47" grpId="0" animBg="1"/>
      <p:bldP spid="50" grpId="0" build="p">
        <p:tmplLst>
          <p:tmpl lvl="1">
            <p:tnLst>
              <p:par>
                <p:cTn presetID="53" presetClass="entr" presetSubtype="16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50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50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5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1" grpId="0" build="p">
        <p:tmplLst>
          <p:tmpl lvl="1">
            <p:tnLst>
              <p:par>
                <p:cTn presetID="53" presetClass="entr" presetSubtype="16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51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51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51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gi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lowchart: Off-page Connector 1"/>
          <p:cNvSpPr/>
          <p:nvPr userDrawn="1"/>
        </p:nvSpPr>
        <p:spPr>
          <a:xfrm rot="16200000">
            <a:off x="94134" y="4644550"/>
            <a:ext cx="233216" cy="421484"/>
          </a:xfrm>
          <a:prstGeom prst="flowChartOffpageConnector">
            <a:avLst/>
          </a:prstGeom>
          <a:solidFill>
            <a:schemeClr val="tx1">
              <a:lumMod val="25000"/>
              <a:lumOff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 userDrawn="1"/>
        </p:nvSpPr>
        <p:spPr bwMode="gray">
          <a:xfrm>
            <a:off x="21437" y="4778348"/>
            <a:ext cx="304800" cy="153888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/>
          <a:p>
            <a:pPr marL="0" algn="ctr" defTabSz="914400" rtl="0" eaLnBrk="1" latinLnBrk="0" hangingPunct="1"/>
            <a:fld id="{6C5AF65D-6854-49AF-ABC5-48B5BA0EA842}" type="slidenum">
              <a:rPr lang="en-US" sz="1000" b="0" i="0" kern="1200" smtClean="0">
                <a:solidFill>
                  <a:schemeClr val="tx1">
                    <a:lumMod val="50000"/>
                    <a:lumOff val="50000"/>
                  </a:schemeClr>
                </a:solidFill>
                <a:latin typeface="HP Simplified"/>
                <a:ea typeface="+mn-ea"/>
                <a:cs typeface="HP Simplified"/>
              </a:rPr>
              <a:pPr marL="0" algn="ctr" defTabSz="914400" rtl="0" eaLnBrk="1" latinLnBrk="0" hangingPunct="1"/>
              <a:t>‹#›</a:t>
            </a:fld>
            <a:endParaRPr lang="en-US" sz="1000" b="0" i="0" kern="1200" dirty="0" smtClean="0">
              <a:solidFill>
                <a:schemeClr val="tx1">
                  <a:lumMod val="50000"/>
                  <a:lumOff val="50000"/>
                </a:schemeClr>
              </a:solidFill>
              <a:latin typeface="HP Simplified"/>
              <a:ea typeface="+mn-ea"/>
              <a:cs typeface="HP Simplified"/>
            </a:endParaRPr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8200" y="4481755"/>
            <a:ext cx="622807" cy="593186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05" r:id="rId1"/>
    <p:sldLayoutId id="2147483700" r:id="rId2"/>
    <p:sldLayoutId id="2147483704" r:id="rId3"/>
    <p:sldLayoutId id="2147483701" r:id="rId4"/>
    <p:sldLayoutId id="2147483671" r:id="rId5"/>
    <p:sldLayoutId id="2147483720" r:id="rId6"/>
    <p:sldLayoutId id="2147483699" r:id="rId7"/>
    <p:sldLayoutId id="2147483707" r:id="rId8"/>
    <p:sldLayoutId id="2147483709" r:id="rId9"/>
    <p:sldLayoutId id="2147483708" r:id="rId10"/>
    <p:sldLayoutId id="2147483717" r:id="rId11"/>
    <p:sldLayoutId id="2147483716" r:id="rId12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.gif"/><Relationship Id="rId4" Type="http://schemas.openxmlformats.org/officeDocument/2006/relationships/image" Target="../media/image3.tif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4.png"/><Relationship Id="rId7" Type="http://schemas.openxmlformats.org/officeDocument/2006/relationships/diagramColors" Target="../diagrams/colors2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4.pn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16204" y="4206062"/>
            <a:ext cx="1087180" cy="914400"/>
          </a:xfrm>
          <a:prstGeom prst="rect">
            <a:avLst/>
          </a:prstGeom>
        </p:spPr>
      </p:pic>
      <p:pic>
        <p:nvPicPr>
          <p:cNvPr id="19" name="Picture Placeholder 2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39" b="7981"/>
          <a:stretch/>
        </p:blipFill>
        <p:spPr>
          <a:xfrm>
            <a:off x="4876800" y="4171950"/>
            <a:ext cx="1835474" cy="948512"/>
          </a:xfrm>
          <a:prstGeom prst="rect">
            <a:avLst/>
          </a:prstGeom>
          <a:noFill/>
          <a:ln w="19050">
            <a:noFill/>
          </a:ln>
        </p:spPr>
      </p:pic>
      <p:sp>
        <p:nvSpPr>
          <p:cNvPr id="3" name="Rectangle 2"/>
          <p:cNvSpPr/>
          <p:nvPr/>
        </p:nvSpPr>
        <p:spPr>
          <a:xfrm>
            <a:off x="76200" y="819150"/>
            <a:ext cx="8991600" cy="3429000"/>
          </a:xfrm>
          <a:prstGeom prst="rect">
            <a:avLst/>
          </a:prstGeom>
          <a:solidFill>
            <a:srgbClr val="D4650A">
              <a:alpha val="8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t-LT"/>
          </a:p>
        </p:txBody>
      </p:sp>
      <p:pic>
        <p:nvPicPr>
          <p:cNvPr id="18" name="Picture 11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287"/>
          <a:stretch/>
        </p:blipFill>
        <p:spPr>
          <a:xfrm>
            <a:off x="8007314" y="4171137"/>
            <a:ext cx="1029955" cy="938245"/>
          </a:xfrm>
          <a:prstGeom prst="rect">
            <a:avLst/>
          </a:prstGeom>
        </p:spPr>
      </p:pic>
      <p:sp>
        <p:nvSpPr>
          <p:cNvPr id="28" name="Rectangle 27"/>
          <p:cNvSpPr/>
          <p:nvPr/>
        </p:nvSpPr>
        <p:spPr>
          <a:xfrm>
            <a:off x="457199" y="1885950"/>
            <a:ext cx="7163099" cy="184665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lt-LT" sz="3600" dirty="0" smtClean="0">
                <a:solidFill>
                  <a:schemeClr val="bg1"/>
                </a:solidFill>
                <a:latin typeface="+mj-lt"/>
              </a:rPr>
              <a:t>KAIP ATRODO TINKAMAS PROJEKTAS?</a:t>
            </a:r>
          </a:p>
          <a:p>
            <a:endParaRPr lang="lt-LT" sz="2400" dirty="0">
              <a:solidFill>
                <a:schemeClr val="bg1"/>
              </a:solidFill>
              <a:latin typeface="+mj-lt"/>
            </a:endParaRPr>
          </a:p>
          <a:p>
            <a:r>
              <a:rPr lang="lt-LT" sz="2400" dirty="0">
                <a:solidFill>
                  <a:schemeClr val="bg1"/>
                </a:solidFill>
              </a:rPr>
              <a:t>Projekto paraiškų pildymas </a:t>
            </a:r>
          </a:p>
          <a:p>
            <a:pPr algn="ctr"/>
            <a:endParaRPr lang="en-US" sz="36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7086600" y="3821452"/>
            <a:ext cx="2438698" cy="30777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/>
            <a:r>
              <a:rPr lang="lt-LT" sz="2000" dirty="0" smtClean="0">
                <a:solidFill>
                  <a:schemeClr val="bg1"/>
                </a:solidFill>
                <a:latin typeface="+mj-lt"/>
              </a:rPr>
              <a:t>2019 10 08</a:t>
            </a:r>
            <a:endParaRPr lang="en-US" sz="2000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386925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73979" y="196725"/>
            <a:ext cx="1152729" cy="571976"/>
          </a:xfrm>
          <a:prstGeom prst="rect">
            <a:avLst/>
          </a:prstGeom>
        </p:spPr>
      </p:pic>
      <p:cxnSp>
        <p:nvCxnSpPr>
          <p:cNvPr id="10" name="Straight Connector 9"/>
          <p:cNvCxnSpPr/>
          <p:nvPr/>
        </p:nvCxnSpPr>
        <p:spPr>
          <a:xfrm flipH="1">
            <a:off x="554853" y="893927"/>
            <a:ext cx="7924799" cy="38100"/>
          </a:xfrm>
          <a:prstGeom prst="line">
            <a:avLst/>
          </a:prstGeom>
          <a:ln w="19050">
            <a:solidFill>
              <a:srgbClr val="F9B27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1067511"/>
            <a:ext cx="7620000" cy="2143125"/>
          </a:xfrm>
          <a:prstGeom prst="rect">
            <a:avLst/>
          </a:prstGeom>
        </p:spPr>
      </p:pic>
      <p:sp>
        <p:nvSpPr>
          <p:cNvPr id="11" name="Text Placeholder 5"/>
          <p:cNvSpPr txBox="1">
            <a:spLocks/>
          </p:cNvSpPr>
          <p:nvPr/>
        </p:nvSpPr>
        <p:spPr>
          <a:xfrm>
            <a:off x="784375" y="3248643"/>
            <a:ext cx="1273948" cy="533400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buNone/>
            </a:pPr>
            <a:r>
              <a:rPr lang="lt-LT" sz="1600" dirty="0" smtClean="0">
                <a:solidFill>
                  <a:srgbClr val="D4650A"/>
                </a:solidFill>
                <a:latin typeface="+mj-lt"/>
                <a:ea typeface="+mj-ea"/>
                <a:cs typeface="+mj-cs"/>
              </a:rPr>
              <a:t>KONKRETŪS</a:t>
            </a:r>
            <a:endParaRPr lang="en-US" sz="1600" dirty="0">
              <a:solidFill>
                <a:srgbClr val="D4650A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5" name="Text Placeholder 5"/>
          <p:cNvSpPr txBox="1">
            <a:spLocks/>
          </p:cNvSpPr>
          <p:nvPr/>
        </p:nvSpPr>
        <p:spPr>
          <a:xfrm>
            <a:off x="2295788" y="3248643"/>
            <a:ext cx="1600200" cy="533400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buNone/>
            </a:pPr>
            <a:r>
              <a:rPr lang="lt-LT" sz="1600" dirty="0" smtClean="0">
                <a:solidFill>
                  <a:srgbClr val="D4650A"/>
                </a:solidFill>
                <a:latin typeface="+mj-lt"/>
                <a:ea typeface="+mj-ea"/>
                <a:cs typeface="+mj-cs"/>
              </a:rPr>
              <a:t>IŠMATUOJAMI</a:t>
            </a:r>
            <a:endParaRPr lang="en-US" sz="1600" dirty="0">
              <a:solidFill>
                <a:srgbClr val="D4650A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6" name="Text Placeholder 5"/>
          <p:cNvSpPr txBox="1">
            <a:spLocks/>
          </p:cNvSpPr>
          <p:nvPr/>
        </p:nvSpPr>
        <p:spPr>
          <a:xfrm>
            <a:off x="4002110" y="3248643"/>
            <a:ext cx="1402257" cy="533400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buNone/>
            </a:pPr>
            <a:r>
              <a:rPr lang="lt-LT" sz="1600" dirty="0" smtClean="0">
                <a:solidFill>
                  <a:srgbClr val="D4650A"/>
                </a:solidFill>
                <a:latin typeface="+mj-lt"/>
                <a:ea typeface="+mj-ea"/>
                <a:cs typeface="+mj-cs"/>
              </a:rPr>
              <a:t>PASIEKIAMI</a:t>
            </a:r>
            <a:endParaRPr lang="en-US" sz="1600" dirty="0">
              <a:solidFill>
                <a:srgbClr val="D4650A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7" name="Text Placeholder 5"/>
          <p:cNvSpPr txBox="1">
            <a:spLocks/>
          </p:cNvSpPr>
          <p:nvPr/>
        </p:nvSpPr>
        <p:spPr>
          <a:xfrm>
            <a:off x="5638800" y="3257954"/>
            <a:ext cx="1273948" cy="533400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buNone/>
            </a:pPr>
            <a:r>
              <a:rPr lang="lt-LT" sz="1600" dirty="0" smtClean="0">
                <a:solidFill>
                  <a:srgbClr val="D4650A"/>
                </a:solidFill>
                <a:latin typeface="+mj-lt"/>
                <a:ea typeface="+mj-ea"/>
                <a:cs typeface="+mj-cs"/>
              </a:rPr>
              <a:t>AKTUALŪS</a:t>
            </a:r>
            <a:endParaRPr lang="en-US" sz="1600" dirty="0">
              <a:solidFill>
                <a:srgbClr val="D4650A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8" name="Text Placeholder 5"/>
          <p:cNvSpPr txBox="1">
            <a:spLocks/>
          </p:cNvSpPr>
          <p:nvPr/>
        </p:nvSpPr>
        <p:spPr>
          <a:xfrm>
            <a:off x="6912748" y="3248643"/>
            <a:ext cx="1273948" cy="533400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buNone/>
            </a:pPr>
            <a:r>
              <a:rPr lang="lt-LT" sz="1600" dirty="0" smtClean="0">
                <a:solidFill>
                  <a:srgbClr val="D4650A"/>
                </a:solidFill>
                <a:latin typeface="+mj-lt"/>
                <a:ea typeface="+mj-ea"/>
                <a:cs typeface="+mj-cs"/>
              </a:rPr>
              <a:t>APIBRĖŽTI </a:t>
            </a:r>
            <a:r>
              <a:rPr lang="lt-LT" sz="1600" dirty="0" smtClean="0">
                <a:solidFill>
                  <a:srgbClr val="D4650A"/>
                </a:solidFill>
                <a:latin typeface="+mj-lt"/>
                <a:ea typeface="+mj-ea"/>
                <a:cs typeface="+mj-cs"/>
              </a:rPr>
              <a:t>LAIKE</a:t>
            </a:r>
            <a:endParaRPr lang="en-US" sz="1600" dirty="0">
              <a:solidFill>
                <a:srgbClr val="D4650A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2" name="Text Placeholder 5"/>
          <p:cNvSpPr txBox="1">
            <a:spLocks/>
          </p:cNvSpPr>
          <p:nvPr/>
        </p:nvSpPr>
        <p:spPr>
          <a:xfrm>
            <a:off x="525544" y="408885"/>
            <a:ext cx="7924800" cy="533400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buNone/>
            </a:pPr>
            <a:r>
              <a:rPr lang="lt-LT" sz="2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rPr>
              <a:t>Tikslai ir uždaviniai</a:t>
            </a:r>
            <a:endParaRPr lang="en-US" sz="2400" dirty="0">
              <a:solidFill>
                <a:schemeClr val="tx1">
                  <a:lumMod val="50000"/>
                  <a:lumOff val="50000"/>
                </a:schemeClr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3" name="Text Placeholder 5"/>
          <p:cNvSpPr txBox="1">
            <a:spLocks/>
          </p:cNvSpPr>
          <p:nvPr/>
        </p:nvSpPr>
        <p:spPr>
          <a:xfrm>
            <a:off x="554852" y="4356745"/>
            <a:ext cx="7924800" cy="533400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buNone/>
            </a:pPr>
            <a:r>
              <a:rPr lang="lt-LT" sz="2400" b="1" dirty="0" smtClean="0">
                <a:solidFill>
                  <a:srgbClr val="A14D07"/>
                </a:solidFill>
                <a:latin typeface="+mj-lt"/>
                <a:ea typeface="+mj-ea"/>
                <a:cs typeface="+mj-cs"/>
              </a:rPr>
              <a:t>Uždaviniai – tikslo sukonkretinimas</a:t>
            </a:r>
            <a:endParaRPr lang="en-US" sz="2400" dirty="0">
              <a:solidFill>
                <a:srgbClr val="A14D07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4" name="Text Placeholder 5"/>
          <p:cNvSpPr txBox="1">
            <a:spLocks/>
          </p:cNvSpPr>
          <p:nvPr/>
        </p:nvSpPr>
        <p:spPr>
          <a:xfrm>
            <a:off x="554852" y="3791354"/>
            <a:ext cx="8284347" cy="533400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buNone/>
            </a:pPr>
            <a:r>
              <a:rPr lang="lt-LT" sz="2400" b="1" dirty="0" smtClean="0">
                <a:solidFill>
                  <a:srgbClr val="A14D07"/>
                </a:solidFill>
                <a:latin typeface="+mj-lt"/>
                <a:ea typeface="+mj-ea"/>
                <a:cs typeface="+mj-cs"/>
              </a:rPr>
              <a:t>Tikslas tampriai siejasi su poveikiu. Projektu SIEKIAME POKYČIO</a:t>
            </a:r>
            <a:endParaRPr lang="en-US" sz="2400" dirty="0">
              <a:solidFill>
                <a:srgbClr val="A14D07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67600" y="86647"/>
            <a:ext cx="1548217" cy="7682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14116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5"/>
          <p:cNvSpPr txBox="1">
            <a:spLocks/>
          </p:cNvSpPr>
          <p:nvPr/>
        </p:nvSpPr>
        <p:spPr>
          <a:xfrm>
            <a:off x="525544" y="1067511"/>
            <a:ext cx="7924800" cy="1329311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buNone/>
            </a:pPr>
            <a:r>
              <a:rPr lang="lt-LT" sz="2000" i="1" dirty="0"/>
              <a:t>Nurodyti, kokios veiklos </a:t>
            </a:r>
            <a:r>
              <a:rPr lang="lt-LT" sz="2000" b="1" i="1" dirty="0">
                <a:solidFill>
                  <a:srgbClr val="F5811E"/>
                </a:solidFill>
              </a:rPr>
              <a:t>yra būtinos </a:t>
            </a:r>
            <a:r>
              <a:rPr lang="lt-LT" sz="2000" i="1" dirty="0"/>
              <a:t>siekiant kiekvieno konkretaus rezultato. Ne daugiau kaip 200 </a:t>
            </a:r>
            <a:r>
              <a:rPr lang="lt-LT" sz="2000" i="1" dirty="0" smtClean="0"/>
              <a:t>žodžių. Projekto </a:t>
            </a:r>
            <a:r>
              <a:rPr lang="lt-LT" sz="2000" i="1" dirty="0"/>
              <a:t>veiklas </a:t>
            </a:r>
            <a:r>
              <a:rPr lang="lt-LT" sz="2000" b="1" i="1" dirty="0"/>
              <a:t>sunumeruokite.</a:t>
            </a:r>
            <a:br>
              <a:rPr lang="lt-LT" sz="2000" b="1" i="1" dirty="0"/>
            </a:br>
            <a:endParaRPr lang="en-US" sz="2000" b="1" i="1" dirty="0">
              <a:solidFill>
                <a:schemeClr val="tx1">
                  <a:lumMod val="50000"/>
                  <a:lumOff val="50000"/>
                </a:schemeClr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73979" y="196725"/>
            <a:ext cx="1152729" cy="571976"/>
          </a:xfrm>
          <a:prstGeom prst="rect">
            <a:avLst/>
          </a:prstGeom>
        </p:spPr>
      </p:pic>
      <p:cxnSp>
        <p:nvCxnSpPr>
          <p:cNvPr id="10" name="Straight Connector 9"/>
          <p:cNvCxnSpPr/>
          <p:nvPr/>
        </p:nvCxnSpPr>
        <p:spPr>
          <a:xfrm flipH="1">
            <a:off x="554853" y="893927"/>
            <a:ext cx="7924799" cy="38100"/>
          </a:xfrm>
          <a:prstGeom prst="line">
            <a:avLst/>
          </a:prstGeom>
          <a:ln w="19050">
            <a:solidFill>
              <a:srgbClr val="F9B27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 Placeholder 5"/>
          <p:cNvSpPr txBox="1">
            <a:spLocks/>
          </p:cNvSpPr>
          <p:nvPr/>
        </p:nvSpPr>
        <p:spPr>
          <a:xfrm>
            <a:off x="525544" y="408885"/>
            <a:ext cx="7924800" cy="533400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buNone/>
            </a:pPr>
            <a:r>
              <a:rPr lang="lt-LT" sz="2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rPr>
              <a:t>Veiklos</a:t>
            </a:r>
            <a:endParaRPr lang="en-US" sz="2400" dirty="0">
              <a:solidFill>
                <a:schemeClr val="tx1">
                  <a:lumMod val="50000"/>
                  <a:lumOff val="50000"/>
                </a:schemeClr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4" name="Text Placeholder 5"/>
          <p:cNvSpPr txBox="1">
            <a:spLocks/>
          </p:cNvSpPr>
          <p:nvPr/>
        </p:nvSpPr>
        <p:spPr>
          <a:xfrm>
            <a:off x="554853" y="2604788"/>
            <a:ext cx="7924800" cy="795792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buNone/>
            </a:pPr>
            <a:r>
              <a:rPr lang="lt-LT" sz="2400" b="1" dirty="0" smtClean="0">
                <a:solidFill>
                  <a:srgbClr val="A14D07"/>
                </a:solidFill>
                <a:latin typeface="+mj-lt"/>
                <a:ea typeface="+mj-ea"/>
                <a:cs typeface="+mj-cs"/>
              </a:rPr>
              <a:t>Jei tai </a:t>
            </a:r>
            <a:r>
              <a:rPr lang="lt-LT" sz="2400" b="1" i="1" dirty="0" smtClean="0">
                <a:solidFill>
                  <a:srgbClr val="A14D07"/>
                </a:solidFill>
                <a:latin typeface="+mj-lt"/>
                <a:ea typeface="+mj-ea"/>
                <a:cs typeface="+mj-cs"/>
              </a:rPr>
              <a:t>patirties perdavimas, mokymai Lietuvoje </a:t>
            </a:r>
            <a:r>
              <a:rPr lang="lt-LT" sz="2400" b="1" dirty="0" smtClean="0">
                <a:solidFill>
                  <a:srgbClr val="A14D07"/>
                </a:solidFill>
                <a:latin typeface="+mj-lt"/>
                <a:ea typeface="+mj-ea"/>
                <a:cs typeface="+mj-cs"/>
              </a:rPr>
              <a:t>– pagrįsti, kodėl būtina važiuoti į Lietuvą</a:t>
            </a:r>
            <a:endParaRPr lang="en-US" sz="2400" b="1" dirty="0">
              <a:solidFill>
                <a:srgbClr val="A14D07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9" name="Text Placeholder 5"/>
          <p:cNvSpPr txBox="1">
            <a:spLocks/>
          </p:cNvSpPr>
          <p:nvPr/>
        </p:nvSpPr>
        <p:spPr>
          <a:xfrm>
            <a:off x="586937" y="3608546"/>
            <a:ext cx="7924800" cy="632128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buNone/>
            </a:pPr>
            <a:r>
              <a:rPr lang="lt-LT" sz="2400" b="1" dirty="0" smtClean="0">
                <a:solidFill>
                  <a:srgbClr val="A14D07"/>
                </a:solidFill>
                <a:latin typeface="+mj-lt"/>
                <a:ea typeface="+mj-ea"/>
                <a:cs typeface="+mj-cs"/>
              </a:rPr>
              <a:t>Jei mokymai – pagrįsti kaip pasirenkami besimokantieji </a:t>
            </a:r>
            <a:endParaRPr lang="en-US" sz="2400" b="1" dirty="0">
              <a:solidFill>
                <a:srgbClr val="A14D07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8" name="Text Placeholder 5"/>
          <p:cNvSpPr txBox="1">
            <a:spLocks/>
          </p:cNvSpPr>
          <p:nvPr/>
        </p:nvSpPr>
        <p:spPr>
          <a:xfrm>
            <a:off x="554853" y="2000764"/>
            <a:ext cx="7924800" cy="795792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buNone/>
            </a:pPr>
            <a:r>
              <a:rPr lang="lt-LT" sz="2400" b="1" dirty="0" smtClean="0">
                <a:solidFill>
                  <a:srgbClr val="A14D07"/>
                </a:solidFill>
                <a:latin typeface="+mj-lt"/>
                <a:ea typeface="+mj-ea"/>
                <a:cs typeface="+mj-cs"/>
              </a:rPr>
              <a:t>Veiklos – praktiniai uždavinių elementai</a:t>
            </a:r>
            <a:endParaRPr lang="en-US" sz="2400" b="1" dirty="0">
              <a:solidFill>
                <a:srgbClr val="A14D07"/>
              </a:solidFill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3142207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5"/>
          <p:cNvSpPr txBox="1">
            <a:spLocks/>
          </p:cNvSpPr>
          <p:nvPr/>
        </p:nvSpPr>
        <p:spPr>
          <a:xfrm>
            <a:off x="525544" y="1067511"/>
            <a:ext cx="7924800" cy="1676400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buNone/>
            </a:pPr>
            <a:r>
              <a:rPr lang="lt-LT" sz="2000" dirty="0"/>
              <a:t>Nurodyti, kokie yra tikėtini rezultatai siekiant </a:t>
            </a:r>
            <a:r>
              <a:rPr lang="lt-LT" sz="2000" b="1" dirty="0">
                <a:solidFill>
                  <a:srgbClr val="F5811E"/>
                </a:solidFill>
              </a:rPr>
              <a:t>tikslo ir kiekvieno uždavinio</a:t>
            </a:r>
            <a:r>
              <a:rPr lang="lt-LT" sz="2000" dirty="0"/>
              <a:t>.</a:t>
            </a:r>
            <a:br>
              <a:rPr lang="lt-LT" sz="2000" dirty="0"/>
            </a:br>
            <a:r>
              <a:rPr lang="lt-LT" sz="2000" dirty="0"/>
              <a:t>Ne daugiau kaip 150 </a:t>
            </a:r>
            <a:r>
              <a:rPr lang="lt-LT" sz="2000" dirty="0" smtClean="0"/>
              <a:t>žodžių. Projekto </a:t>
            </a:r>
            <a:r>
              <a:rPr lang="lt-LT" sz="2000" dirty="0"/>
              <a:t>rezultatus sunumeruokite.</a:t>
            </a:r>
            <a:endParaRPr lang="en-US" sz="2000" dirty="0">
              <a:solidFill>
                <a:schemeClr val="tx1">
                  <a:lumMod val="50000"/>
                  <a:lumOff val="50000"/>
                </a:schemeClr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73979" y="196725"/>
            <a:ext cx="1152729" cy="571976"/>
          </a:xfrm>
          <a:prstGeom prst="rect">
            <a:avLst/>
          </a:prstGeom>
        </p:spPr>
      </p:pic>
      <p:cxnSp>
        <p:nvCxnSpPr>
          <p:cNvPr id="10" name="Straight Connector 9"/>
          <p:cNvCxnSpPr/>
          <p:nvPr/>
        </p:nvCxnSpPr>
        <p:spPr>
          <a:xfrm flipH="1">
            <a:off x="554853" y="893927"/>
            <a:ext cx="7924799" cy="38100"/>
          </a:xfrm>
          <a:prstGeom prst="line">
            <a:avLst/>
          </a:prstGeom>
          <a:ln w="19050">
            <a:solidFill>
              <a:srgbClr val="F9B27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 Placeholder 5"/>
          <p:cNvSpPr txBox="1">
            <a:spLocks/>
          </p:cNvSpPr>
          <p:nvPr/>
        </p:nvSpPr>
        <p:spPr>
          <a:xfrm>
            <a:off x="525544" y="408885"/>
            <a:ext cx="7924800" cy="533400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buNone/>
            </a:pPr>
            <a:r>
              <a:rPr lang="lt-LT" sz="2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rPr>
              <a:t>Rezultatai</a:t>
            </a:r>
            <a:endParaRPr lang="en-US" sz="2400" dirty="0">
              <a:solidFill>
                <a:schemeClr val="tx1">
                  <a:lumMod val="50000"/>
                  <a:lumOff val="50000"/>
                </a:schemeClr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3" name="Text Placeholder 5"/>
          <p:cNvSpPr txBox="1">
            <a:spLocks/>
          </p:cNvSpPr>
          <p:nvPr/>
        </p:nvSpPr>
        <p:spPr>
          <a:xfrm>
            <a:off x="478650" y="3563389"/>
            <a:ext cx="7924800" cy="533400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buNone/>
            </a:pPr>
            <a:r>
              <a:rPr lang="lt-LT" sz="2400" b="1" dirty="0" smtClean="0">
                <a:solidFill>
                  <a:srgbClr val="A14D07"/>
                </a:solidFill>
                <a:latin typeface="+mj-lt"/>
                <a:ea typeface="+mj-ea"/>
                <a:cs typeface="+mj-cs"/>
              </a:rPr>
              <a:t>Rezultatai konvertuojasi į poveikį</a:t>
            </a:r>
            <a:endParaRPr lang="en-US" sz="2400" dirty="0">
              <a:solidFill>
                <a:srgbClr val="A14D07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4" name="Text Placeholder 5"/>
          <p:cNvSpPr txBox="1">
            <a:spLocks/>
          </p:cNvSpPr>
          <p:nvPr/>
        </p:nvSpPr>
        <p:spPr>
          <a:xfrm>
            <a:off x="496235" y="2203473"/>
            <a:ext cx="7924800" cy="632128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buNone/>
            </a:pPr>
            <a:r>
              <a:rPr lang="lt-LT" sz="2400" b="1" dirty="0" smtClean="0">
                <a:solidFill>
                  <a:srgbClr val="A14D07"/>
                </a:solidFill>
                <a:latin typeface="+mj-lt"/>
                <a:ea typeface="+mj-ea"/>
                <a:cs typeface="+mj-cs"/>
              </a:rPr>
              <a:t>Rezultatai nėra veiklos pakartojimas</a:t>
            </a:r>
            <a:endParaRPr lang="en-US" sz="2400" b="1" dirty="0">
              <a:solidFill>
                <a:srgbClr val="A14D07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9" name="Text Placeholder 5"/>
          <p:cNvSpPr txBox="1">
            <a:spLocks/>
          </p:cNvSpPr>
          <p:nvPr/>
        </p:nvSpPr>
        <p:spPr>
          <a:xfrm>
            <a:off x="478650" y="2896979"/>
            <a:ext cx="7924800" cy="632128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buNone/>
            </a:pPr>
            <a:r>
              <a:rPr lang="lt-LT" sz="2400" b="1" dirty="0" smtClean="0">
                <a:solidFill>
                  <a:srgbClr val="A14D07"/>
                </a:solidFill>
                <a:latin typeface="+mj-lt"/>
                <a:ea typeface="+mj-ea"/>
                <a:cs typeface="+mj-cs"/>
              </a:rPr>
              <a:t>Rezultatai atspindi uždavinį ir tikslą</a:t>
            </a:r>
            <a:endParaRPr lang="en-US" sz="2400" b="1" dirty="0">
              <a:solidFill>
                <a:srgbClr val="A14D07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67600" y="86647"/>
            <a:ext cx="1548217" cy="7682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1628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5"/>
          <p:cNvSpPr txBox="1">
            <a:spLocks/>
          </p:cNvSpPr>
          <p:nvPr/>
        </p:nvSpPr>
        <p:spPr>
          <a:xfrm>
            <a:off x="525544" y="1067511"/>
            <a:ext cx="3665456" cy="1504239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buNone/>
            </a:pPr>
            <a:r>
              <a:rPr lang="lt-LT" sz="1800" i="1" dirty="0"/>
              <a:t>Nurodyti, koks yra tikėtinas projekto poveikis įgyvendinus veiklas; aprašyti, kaip bus užtikrintas pasiektų </a:t>
            </a:r>
            <a:r>
              <a:rPr lang="lt-LT" sz="1800" b="1" i="1" dirty="0">
                <a:solidFill>
                  <a:srgbClr val="F5811E"/>
                </a:solidFill>
              </a:rPr>
              <a:t>rezultatų tvarumas. </a:t>
            </a:r>
            <a:r>
              <a:rPr lang="lt-LT" sz="1800" i="1" dirty="0"/>
              <a:t>Ne daugiau kaip 100 žodžių.</a:t>
            </a:r>
            <a:endParaRPr lang="en-US" sz="1800" i="1" dirty="0">
              <a:solidFill>
                <a:schemeClr val="tx1">
                  <a:lumMod val="50000"/>
                  <a:lumOff val="50000"/>
                </a:schemeClr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552474"/>
            <a:ext cx="1152729" cy="571976"/>
          </a:xfrm>
          <a:prstGeom prst="rect">
            <a:avLst/>
          </a:prstGeom>
        </p:spPr>
      </p:pic>
      <p:cxnSp>
        <p:nvCxnSpPr>
          <p:cNvPr id="10" name="Straight Connector 9"/>
          <p:cNvCxnSpPr/>
          <p:nvPr/>
        </p:nvCxnSpPr>
        <p:spPr>
          <a:xfrm flipH="1">
            <a:off x="554854" y="932027"/>
            <a:ext cx="3636146" cy="0"/>
          </a:xfrm>
          <a:prstGeom prst="line">
            <a:avLst/>
          </a:prstGeom>
          <a:ln w="19050">
            <a:solidFill>
              <a:srgbClr val="F9B27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 Placeholder 5"/>
          <p:cNvSpPr txBox="1">
            <a:spLocks/>
          </p:cNvSpPr>
          <p:nvPr/>
        </p:nvSpPr>
        <p:spPr>
          <a:xfrm>
            <a:off x="514882" y="419142"/>
            <a:ext cx="3841901" cy="533400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buNone/>
            </a:pPr>
            <a:r>
              <a:rPr lang="lt-LT" sz="2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Projekto poveikis ir tvarumas</a:t>
            </a:r>
            <a:endParaRPr lang="en-US" sz="24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cxnSp>
        <p:nvCxnSpPr>
          <p:cNvPr id="5" name="Straight Arrow Connector 4"/>
          <p:cNvCxnSpPr/>
          <p:nvPr/>
        </p:nvCxnSpPr>
        <p:spPr>
          <a:xfrm>
            <a:off x="4419600" y="296008"/>
            <a:ext cx="3886200" cy="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Oval 16"/>
          <p:cNvSpPr/>
          <p:nvPr/>
        </p:nvSpPr>
        <p:spPr>
          <a:xfrm>
            <a:off x="4419599" y="296006"/>
            <a:ext cx="3023954" cy="2924868"/>
          </a:xfrm>
          <a:prstGeom prst="ellipse">
            <a:avLst/>
          </a:prstGeom>
          <a:solidFill>
            <a:srgbClr val="FBCBA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t-LT"/>
          </a:p>
        </p:txBody>
      </p:sp>
      <p:cxnSp>
        <p:nvCxnSpPr>
          <p:cNvPr id="15" name="Straight Arrow Connector 14"/>
          <p:cNvCxnSpPr/>
          <p:nvPr/>
        </p:nvCxnSpPr>
        <p:spPr>
          <a:xfrm>
            <a:off x="4419600" y="285750"/>
            <a:ext cx="0" cy="3316123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Oval 15"/>
          <p:cNvSpPr/>
          <p:nvPr/>
        </p:nvSpPr>
        <p:spPr>
          <a:xfrm>
            <a:off x="4428992" y="306265"/>
            <a:ext cx="2006611" cy="1934266"/>
          </a:xfrm>
          <a:prstGeom prst="ellipse">
            <a:avLst/>
          </a:prstGeom>
          <a:solidFill>
            <a:srgbClr val="F5811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t-LT"/>
          </a:p>
        </p:txBody>
      </p:sp>
      <p:sp>
        <p:nvSpPr>
          <p:cNvPr id="11" name="Oval 10"/>
          <p:cNvSpPr/>
          <p:nvPr/>
        </p:nvSpPr>
        <p:spPr>
          <a:xfrm>
            <a:off x="4419600" y="306265"/>
            <a:ext cx="1219200" cy="1143000"/>
          </a:xfrm>
          <a:prstGeom prst="ellipse">
            <a:avLst/>
          </a:prstGeom>
          <a:solidFill>
            <a:srgbClr val="D4650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t-LT"/>
          </a:p>
        </p:txBody>
      </p:sp>
      <p:sp>
        <p:nvSpPr>
          <p:cNvPr id="19" name="Text Placeholder 5"/>
          <p:cNvSpPr txBox="1">
            <a:spLocks/>
          </p:cNvSpPr>
          <p:nvPr/>
        </p:nvSpPr>
        <p:spPr>
          <a:xfrm>
            <a:off x="4064162" y="3601873"/>
            <a:ext cx="888837" cy="381000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buNone/>
            </a:pPr>
            <a:r>
              <a:rPr lang="lt-LT" sz="16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Laikas</a:t>
            </a:r>
            <a:endParaRPr lang="en-US" sz="16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20" name="Text Placeholder 5"/>
          <p:cNvSpPr txBox="1">
            <a:spLocks/>
          </p:cNvSpPr>
          <p:nvPr/>
        </p:nvSpPr>
        <p:spPr>
          <a:xfrm>
            <a:off x="8000237" y="296006"/>
            <a:ext cx="771545" cy="381000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buNone/>
            </a:pPr>
            <a:r>
              <a:rPr lang="lt-LT" sz="16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Erdvė</a:t>
            </a:r>
            <a:endParaRPr lang="en-US" sz="16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21" name="Text Placeholder 5"/>
          <p:cNvSpPr txBox="1">
            <a:spLocks/>
          </p:cNvSpPr>
          <p:nvPr/>
        </p:nvSpPr>
        <p:spPr>
          <a:xfrm>
            <a:off x="5311394" y="2318139"/>
            <a:ext cx="1599239" cy="381000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buNone/>
            </a:pPr>
            <a:r>
              <a:rPr lang="lt-LT" sz="1600" dirty="0" smtClean="0">
                <a:solidFill>
                  <a:schemeClr val="bg1"/>
                </a:solidFill>
              </a:rPr>
              <a:t>Netiesioginis/ ilgalaikis poveikis</a:t>
            </a:r>
            <a:endParaRPr lang="en-US" sz="1600" dirty="0">
              <a:solidFill>
                <a:schemeClr val="bg1"/>
              </a:solidFill>
            </a:endParaRPr>
          </a:p>
        </p:txBody>
      </p:sp>
      <p:sp>
        <p:nvSpPr>
          <p:cNvPr id="22" name="Text Placeholder 5"/>
          <p:cNvSpPr txBox="1">
            <a:spLocks/>
          </p:cNvSpPr>
          <p:nvPr/>
        </p:nvSpPr>
        <p:spPr>
          <a:xfrm>
            <a:off x="4494376" y="661307"/>
            <a:ext cx="1069649" cy="381000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buNone/>
            </a:pPr>
            <a:r>
              <a:rPr lang="lt-LT" sz="1600" dirty="0" smtClean="0">
                <a:solidFill>
                  <a:schemeClr val="bg1"/>
                </a:solidFill>
              </a:rPr>
              <a:t>Rezultatai</a:t>
            </a:r>
            <a:endParaRPr lang="en-US" sz="1600" dirty="0">
              <a:solidFill>
                <a:schemeClr val="bg1"/>
              </a:solidFill>
            </a:endParaRPr>
          </a:p>
        </p:txBody>
      </p:sp>
      <p:sp>
        <p:nvSpPr>
          <p:cNvPr id="23" name="Text Placeholder 5"/>
          <p:cNvSpPr txBox="1">
            <a:spLocks/>
          </p:cNvSpPr>
          <p:nvPr/>
        </p:nvSpPr>
        <p:spPr>
          <a:xfrm>
            <a:off x="4919993" y="1280052"/>
            <a:ext cx="1584250" cy="459878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buNone/>
            </a:pPr>
            <a:r>
              <a:rPr lang="lt-LT" sz="1600" dirty="0" smtClean="0">
                <a:solidFill>
                  <a:schemeClr val="bg1"/>
                </a:solidFill>
              </a:rPr>
              <a:t>Tiesioginis/ trumpalaikis poveikis</a:t>
            </a:r>
            <a:endParaRPr lang="en-US" sz="1600" dirty="0">
              <a:solidFill>
                <a:schemeClr val="bg1"/>
              </a:solidFill>
            </a:endParaRPr>
          </a:p>
        </p:txBody>
      </p:sp>
      <p:sp>
        <p:nvSpPr>
          <p:cNvPr id="18" name="Text Placeholder 5"/>
          <p:cNvSpPr txBox="1">
            <a:spLocks/>
          </p:cNvSpPr>
          <p:nvPr/>
        </p:nvSpPr>
        <p:spPr>
          <a:xfrm>
            <a:off x="525543" y="2686049"/>
            <a:ext cx="3636148" cy="533400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buNone/>
            </a:pPr>
            <a:r>
              <a:rPr lang="lt-LT" sz="2400" b="1" dirty="0" smtClean="0">
                <a:solidFill>
                  <a:srgbClr val="A14D07"/>
                </a:solidFill>
                <a:latin typeface="+mj-lt"/>
                <a:ea typeface="+mj-ea"/>
                <a:cs typeface="+mj-cs"/>
              </a:rPr>
              <a:t>REZULTATAI – </a:t>
            </a:r>
            <a:r>
              <a:rPr lang="lt-LT" sz="2400" dirty="0" smtClean="0">
                <a:solidFill>
                  <a:srgbClr val="A14D07"/>
                </a:solidFill>
                <a:latin typeface="+mj-lt"/>
                <a:ea typeface="+mj-ea"/>
                <a:cs typeface="+mj-cs"/>
              </a:rPr>
              <a:t>tai kas įvyksta projekto metu, </a:t>
            </a:r>
            <a:r>
              <a:rPr lang="lt-LT" sz="2400" b="1" dirty="0" smtClean="0">
                <a:solidFill>
                  <a:srgbClr val="A14D07"/>
                </a:solidFill>
                <a:latin typeface="+mj-lt"/>
                <a:ea typeface="+mj-ea"/>
                <a:cs typeface="+mj-cs"/>
              </a:rPr>
              <a:t>POVEIKIS – </a:t>
            </a:r>
            <a:r>
              <a:rPr lang="lt-LT" sz="2400" dirty="0" smtClean="0">
                <a:solidFill>
                  <a:srgbClr val="A14D07"/>
                </a:solidFill>
                <a:latin typeface="+mj-lt"/>
                <a:ea typeface="+mj-ea"/>
                <a:cs typeface="+mj-cs"/>
              </a:rPr>
              <a:t>kas pasikeičia </a:t>
            </a:r>
            <a:endParaRPr lang="en-US" sz="2400" dirty="0">
              <a:solidFill>
                <a:srgbClr val="A14D07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26" name="Text Placeholder 5"/>
          <p:cNvSpPr txBox="1">
            <a:spLocks/>
          </p:cNvSpPr>
          <p:nvPr/>
        </p:nvSpPr>
        <p:spPr>
          <a:xfrm>
            <a:off x="7526123" y="661308"/>
            <a:ext cx="1559354" cy="1656832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buNone/>
            </a:pPr>
            <a:r>
              <a:rPr lang="lt-LT" sz="1600" dirty="0" smtClean="0">
                <a:solidFill>
                  <a:srgbClr val="A14D07"/>
                </a:solidFill>
                <a:latin typeface="+mj-lt"/>
                <a:ea typeface="+mj-ea"/>
                <a:cs typeface="+mj-cs"/>
              </a:rPr>
              <a:t>X </a:t>
            </a:r>
            <a:r>
              <a:rPr lang="lt-LT" sz="1600" dirty="0">
                <a:solidFill>
                  <a:srgbClr val="A14D07"/>
                </a:solidFill>
                <a:latin typeface="+mj-lt"/>
                <a:ea typeface="+mj-ea"/>
                <a:cs typeface="+mj-cs"/>
              </a:rPr>
              <a:t>regione 20 moterų </a:t>
            </a:r>
            <a:r>
              <a:rPr lang="lt-LT" sz="1600" dirty="0" smtClean="0">
                <a:solidFill>
                  <a:srgbClr val="A14D07"/>
                </a:solidFill>
                <a:latin typeface="+mj-lt"/>
                <a:ea typeface="+mj-ea"/>
                <a:cs typeface="+mj-cs"/>
              </a:rPr>
              <a:t>įgavo žinių apie verslo </a:t>
            </a:r>
            <a:r>
              <a:rPr lang="lt-LT" sz="1600" dirty="0">
                <a:solidFill>
                  <a:srgbClr val="A14D07"/>
                </a:solidFill>
                <a:latin typeface="+mj-lt"/>
                <a:ea typeface="+mj-ea"/>
                <a:cs typeface="+mj-cs"/>
              </a:rPr>
              <a:t>pradžią ir dokumentų pildymą</a:t>
            </a:r>
            <a:endParaRPr lang="en-US" sz="1600" dirty="0">
              <a:solidFill>
                <a:srgbClr val="A14D07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27" name="Text Placeholder 5"/>
          <p:cNvSpPr txBox="1">
            <a:spLocks/>
          </p:cNvSpPr>
          <p:nvPr/>
        </p:nvSpPr>
        <p:spPr>
          <a:xfrm>
            <a:off x="7125963" y="2646651"/>
            <a:ext cx="2107907" cy="1220499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buNone/>
            </a:pPr>
            <a:r>
              <a:rPr lang="lt-LT" sz="1600" dirty="0" smtClean="0">
                <a:solidFill>
                  <a:srgbClr val="A14D07"/>
                </a:solidFill>
                <a:latin typeface="+mj-lt"/>
                <a:ea typeface="+mj-ea"/>
                <a:cs typeface="+mj-cs"/>
              </a:rPr>
              <a:t>90</a:t>
            </a:r>
            <a:r>
              <a:rPr lang="lt-LT" sz="1600" dirty="0">
                <a:solidFill>
                  <a:srgbClr val="A14D07"/>
                </a:solidFill>
                <a:latin typeface="+mj-lt"/>
                <a:ea typeface="+mj-ea"/>
                <a:cs typeface="+mj-cs"/>
              </a:rPr>
              <a:t>% </a:t>
            </a:r>
            <a:r>
              <a:rPr lang="lt-LT" sz="1600" dirty="0" smtClean="0">
                <a:solidFill>
                  <a:srgbClr val="A14D07"/>
                </a:solidFill>
                <a:latin typeface="+mj-lt"/>
                <a:ea typeface="+mj-ea"/>
                <a:cs typeface="+mj-cs"/>
              </a:rPr>
              <a:t>mokymuose dalyvavusių moterų </a:t>
            </a:r>
            <a:r>
              <a:rPr lang="lt-LT" sz="1600" dirty="0">
                <a:solidFill>
                  <a:srgbClr val="A14D07"/>
                </a:solidFill>
                <a:latin typeface="+mj-lt"/>
                <a:ea typeface="+mj-ea"/>
                <a:cs typeface="+mj-cs"/>
              </a:rPr>
              <a:t>geriau suvoks verslo pradžios procesą, 5 moterys pradės savo verslą</a:t>
            </a:r>
            <a:endParaRPr lang="en-US" sz="1600" dirty="0">
              <a:solidFill>
                <a:srgbClr val="A14D07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28" name="Text Placeholder 5"/>
          <p:cNvSpPr txBox="1">
            <a:spLocks/>
          </p:cNvSpPr>
          <p:nvPr/>
        </p:nvSpPr>
        <p:spPr>
          <a:xfrm>
            <a:off x="4919993" y="3685187"/>
            <a:ext cx="2107907" cy="1680870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buNone/>
            </a:pPr>
            <a:r>
              <a:rPr lang="lt-LT" sz="1600" dirty="0">
                <a:solidFill>
                  <a:srgbClr val="A14D07"/>
                </a:solidFill>
                <a:latin typeface="+mj-lt"/>
                <a:ea typeface="+mj-ea"/>
                <a:cs typeface="+mj-cs"/>
              </a:rPr>
              <a:t>X regione moterų, įregistravusių individualią veiką, skaičius išaugo 10%.</a:t>
            </a:r>
            <a:endParaRPr lang="en-US" sz="1600" dirty="0">
              <a:solidFill>
                <a:srgbClr val="A14D07"/>
              </a:solidFill>
              <a:latin typeface="+mj-lt"/>
              <a:ea typeface="+mj-ea"/>
              <a:cs typeface="+mj-cs"/>
            </a:endParaRPr>
          </a:p>
        </p:txBody>
      </p:sp>
      <p:cxnSp>
        <p:nvCxnSpPr>
          <p:cNvPr id="29" name="Straight Arrow Connector 28"/>
          <p:cNvCxnSpPr/>
          <p:nvPr/>
        </p:nvCxnSpPr>
        <p:spPr>
          <a:xfrm>
            <a:off x="5262709" y="691642"/>
            <a:ext cx="2263414" cy="158324"/>
          </a:xfrm>
          <a:prstGeom prst="straightConnector1">
            <a:avLst/>
          </a:prstGeom>
          <a:ln>
            <a:solidFill>
              <a:srgbClr val="D4650A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/>
          <p:nvPr/>
        </p:nvCxnSpPr>
        <p:spPr>
          <a:xfrm>
            <a:off x="6281700" y="1287537"/>
            <a:ext cx="1033500" cy="1348627"/>
          </a:xfrm>
          <a:prstGeom prst="straightConnector1">
            <a:avLst/>
          </a:prstGeom>
          <a:ln>
            <a:solidFill>
              <a:srgbClr val="D4650A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/>
          <p:nvPr/>
        </p:nvCxnSpPr>
        <p:spPr>
          <a:xfrm>
            <a:off x="5638800" y="3055427"/>
            <a:ext cx="0" cy="611339"/>
          </a:xfrm>
          <a:prstGeom prst="straightConnector1">
            <a:avLst/>
          </a:prstGeom>
          <a:ln>
            <a:solidFill>
              <a:srgbClr val="D4650A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71643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5"/>
          <p:cNvSpPr txBox="1">
            <a:spLocks/>
          </p:cNvSpPr>
          <p:nvPr/>
        </p:nvSpPr>
        <p:spPr>
          <a:xfrm>
            <a:off x="525544" y="1067511"/>
            <a:ext cx="7924800" cy="1676400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buNone/>
            </a:pPr>
            <a:endParaRPr lang="en-US" sz="2000" dirty="0">
              <a:solidFill>
                <a:schemeClr val="tx1">
                  <a:lumMod val="50000"/>
                  <a:lumOff val="50000"/>
                </a:schemeClr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73979" y="196725"/>
            <a:ext cx="1152729" cy="571976"/>
          </a:xfrm>
          <a:prstGeom prst="rect">
            <a:avLst/>
          </a:prstGeom>
        </p:spPr>
      </p:pic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3718126085"/>
              </p:ext>
            </p:extLst>
          </p:nvPr>
        </p:nvGraphicFramePr>
        <p:xfrm>
          <a:off x="762000" y="768701"/>
          <a:ext cx="8055747" cy="366568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67600" y="86647"/>
            <a:ext cx="1548217" cy="7682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02152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Straight Connector 11"/>
          <p:cNvCxnSpPr/>
          <p:nvPr/>
        </p:nvCxnSpPr>
        <p:spPr>
          <a:xfrm>
            <a:off x="1198026" y="1923897"/>
            <a:ext cx="21174" cy="3219603"/>
          </a:xfrm>
          <a:prstGeom prst="line">
            <a:avLst/>
          </a:prstGeom>
          <a:ln w="19050">
            <a:solidFill>
              <a:srgbClr val="F9B27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 Placeholder 5"/>
          <p:cNvSpPr txBox="1">
            <a:spLocks/>
          </p:cNvSpPr>
          <p:nvPr/>
        </p:nvSpPr>
        <p:spPr>
          <a:xfrm>
            <a:off x="1508787" y="1639826"/>
            <a:ext cx="7924800" cy="533400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buNone/>
            </a:pPr>
            <a:r>
              <a:rPr lang="lt-LT" sz="2400" dirty="0" smtClean="0">
                <a:latin typeface="+mj-lt"/>
                <a:ea typeface="+mj-ea"/>
                <a:cs typeface="+mj-cs"/>
              </a:rPr>
              <a:t>Projekto viešinimas</a:t>
            </a:r>
            <a:endParaRPr lang="en-US" sz="2400" dirty="0">
              <a:latin typeface="+mj-lt"/>
              <a:ea typeface="+mj-ea"/>
              <a:cs typeface="+mj-cs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72400" y="75962"/>
            <a:ext cx="1152729" cy="571976"/>
          </a:xfrm>
          <a:prstGeom prst="rect">
            <a:avLst/>
          </a:prstGeom>
        </p:spPr>
      </p:pic>
      <p:sp>
        <p:nvSpPr>
          <p:cNvPr id="2" name="Rounded Rectangle 1"/>
          <p:cNvSpPr/>
          <p:nvPr/>
        </p:nvSpPr>
        <p:spPr>
          <a:xfrm rot="2629985">
            <a:off x="1060735" y="1762177"/>
            <a:ext cx="274692" cy="264018"/>
          </a:xfrm>
          <a:prstGeom prst="roundRect">
            <a:avLst/>
          </a:prstGeom>
          <a:solidFill>
            <a:srgbClr val="FBCBA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t-LT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410309" y="833355"/>
            <a:ext cx="7924799" cy="38100"/>
          </a:xfrm>
          <a:prstGeom prst="line">
            <a:avLst/>
          </a:prstGeom>
          <a:ln w="19050">
            <a:solidFill>
              <a:srgbClr val="F9B27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 Placeholder 5"/>
          <p:cNvSpPr txBox="1">
            <a:spLocks/>
          </p:cNvSpPr>
          <p:nvPr/>
        </p:nvSpPr>
        <p:spPr>
          <a:xfrm>
            <a:off x="381000" y="348313"/>
            <a:ext cx="7924800" cy="533400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buNone/>
            </a:pPr>
            <a:r>
              <a:rPr lang="lt-LT" sz="2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rPr>
              <a:t>IV </a:t>
            </a:r>
            <a:r>
              <a:rPr lang="lt-LT" sz="2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rPr>
              <a:t>projekt</a:t>
            </a:r>
            <a:r>
              <a:rPr lang="lt-LT" sz="2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rPr>
              <a:t>o paraiškos </a:t>
            </a:r>
            <a:r>
              <a:rPr lang="lt-LT" sz="2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rPr>
              <a:t>dalis</a:t>
            </a:r>
            <a:endParaRPr lang="en-US" sz="2400" dirty="0">
              <a:solidFill>
                <a:schemeClr val="tx1">
                  <a:lumMod val="50000"/>
                  <a:lumOff val="50000"/>
                </a:schemeClr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31691" y="11229"/>
            <a:ext cx="1548217" cy="7682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84840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5"/>
          <p:cNvSpPr txBox="1">
            <a:spLocks/>
          </p:cNvSpPr>
          <p:nvPr/>
        </p:nvSpPr>
        <p:spPr>
          <a:xfrm>
            <a:off x="525544" y="1067511"/>
            <a:ext cx="7924800" cy="1329311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buNone/>
            </a:pPr>
            <a:r>
              <a:rPr lang="lt-LT" sz="2000" i="1" dirty="0"/>
              <a:t>Nurodyti, kaip projektas bus viešinamas Lietuvoje ir valstybėje </a:t>
            </a:r>
            <a:r>
              <a:rPr lang="lt-LT" sz="2000" i="1" dirty="0" smtClean="0"/>
              <a:t>partnerėje, kokie </a:t>
            </a:r>
            <a:r>
              <a:rPr lang="lt-LT" sz="2000" i="1" dirty="0"/>
              <a:t>projekto metu numatyti informaciniai </a:t>
            </a:r>
            <a:r>
              <a:rPr lang="lt-LT" sz="2000" b="1" i="1" dirty="0">
                <a:solidFill>
                  <a:srgbClr val="F5811E"/>
                </a:solidFill>
              </a:rPr>
              <a:t>renginiai</a:t>
            </a:r>
            <a:r>
              <a:rPr lang="lt-LT" sz="2000" i="1" dirty="0"/>
              <a:t> ar </a:t>
            </a:r>
            <a:r>
              <a:rPr lang="lt-LT" sz="2000" b="1" i="1" dirty="0">
                <a:solidFill>
                  <a:srgbClr val="F5811E"/>
                </a:solidFill>
              </a:rPr>
              <a:t>priemonės</a:t>
            </a:r>
            <a:r>
              <a:rPr lang="lt-LT" sz="2000" i="1" dirty="0"/>
              <a:t>, skirtos projekto ir jo rezultatų matomumui didinti. Ne daugiau kaip 100 žodžių.</a:t>
            </a:r>
            <a:r>
              <a:rPr lang="lt-LT" sz="2000" dirty="0"/>
              <a:t/>
            </a:r>
            <a:br>
              <a:rPr lang="lt-LT" sz="2000" dirty="0"/>
            </a:br>
            <a:endParaRPr lang="en-US" sz="2000" dirty="0">
              <a:solidFill>
                <a:schemeClr val="tx1">
                  <a:lumMod val="50000"/>
                  <a:lumOff val="50000"/>
                </a:schemeClr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73979" y="196725"/>
            <a:ext cx="1152729" cy="571976"/>
          </a:xfrm>
          <a:prstGeom prst="rect">
            <a:avLst/>
          </a:prstGeom>
        </p:spPr>
      </p:pic>
      <p:cxnSp>
        <p:nvCxnSpPr>
          <p:cNvPr id="10" name="Straight Connector 9"/>
          <p:cNvCxnSpPr/>
          <p:nvPr/>
        </p:nvCxnSpPr>
        <p:spPr>
          <a:xfrm flipH="1">
            <a:off x="554853" y="893927"/>
            <a:ext cx="7924799" cy="38100"/>
          </a:xfrm>
          <a:prstGeom prst="line">
            <a:avLst/>
          </a:prstGeom>
          <a:ln w="19050">
            <a:solidFill>
              <a:srgbClr val="F9B27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 Placeholder 5"/>
          <p:cNvSpPr txBox="1">
            <a:spLocks/>
          </p:cNvSpPr>
          <p:nvPr/>
        </p:nvSpPr>
        <p:spPr>
          <a:xfrm>
            <a:off x="525544" y="408885"/>
            <a:ext cx="7924800" cy="533400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buNone/>
            </a:pPr>
            <a:r>
              <a:rPr lang="lt-LT" sz="2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rPr>
              <a:t>Viešinimas</a:t>
            </a:r>
            <a:endParaRPr lang="en-US" sz="2400" dirty="0">
              <a:solidFill>
                <a:schemeClr val="tx1">
                  <a:lumMod val="50000"/>
                  <a:lumOff val="50000"/>
                </a:schemeClr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4" name="Text Placeholder 5"/>
          <p:cNvSpPr txBox="1">
            <a:spLocks/>
          </p:cNvSpPr>
          <p:nvPr/>
        </p:nvSpPr>
        <p:spPr>
          <a:xfrm>
            <a:off x="513511" y="3379781"/>
            <a:ext cx="7924800" cy="632128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buNone/>
            </a:pPr>
            <a:r>
              <a:rPr lang="lt-LT" sz="2400" b="1" dirty="0" smtClean="0">
                <a:solidFill>
                  <a:srgbClr val="A14D07"/>
                </a:solidFill>
                <a:latin typeface="+mj-lt"/>
                <a:ea typeface="+mj-ea"/>
                <a:cs typeface="+mj-cs"/>
              </a:rPr>
              <a:t>Jei rašoma, kad bus viešinama </a:t>
            </a:r>
            <a:r>
              <a:rPr lang="lt-LT" sz="2400" b="1" dirty="0" smtClean="0">
                <a:solidFill>
                  <a:srgbClr val="A14D07"/>
                </a:solidFill>
                <a:latin typeface="+mj-lt"/>
                <a:ea typeface="+mj-ea"/>
                <a:cs typeface="+mj-cs"/>
              </a:rPr>
              <a:t>Facebook, patikslinti </a:t>
            </a:r>
            <a:r>
              <a:rPr lang="lt-LT" sz="2400" b="1" dirty="0" smtClean="0">
                <a:solidFill>
                  <a:srgbClr val="A14D07"/>
                </a:solidFill>
                <a:latin typeface="+mj-lt"/>
                <a:ea typeface="+mj-ea"/>
                <a:cs typeface="+mj-cs"/>
              </a:rPr>
              <a:t>kaip</a:t>
            </a:r>
            <a:endParaRPr lang="en-US" sz="2400" b="1" dirty="0">
              <a:solidFill>
                <a:srgbClr val="A14D07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9" name="Text Placeholder 5"/>
          <p:cNvSpPr txBox="1">
            <a:spLocks/>
          </p:cNvSpPr>
          <p:nvPr/>
        </p:nvSpPr>
        <p:spPr>
          <a:xfrm>
            <a:off x="554852" y="2522048"/>
            <a:ext cx="7924800" cy="632128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buNone/>
            </a:pPr>
            <a:r>
              <a:rPr lang="lt-LT" sz="2400" b="1" dirty="0" smtClean="0">
                <a:solidFill>
                  <a:srgbClr val="A14D07"/>
                </a:solidFill>
                <a:latin typeface="+mj-lt"/>
                <a:ea typeface="+mj-ea"/>
                <a:cs typeface="+mj-cs"/>
              </a:rPr>
              <a:t>Priemonės: </a:t>
            </a:r>
            <a:r>
              <a:rPr lang="lt-LT" sz="2400" dirty="0" smtClean="0">
                <a:solidFill>
                  <a:srgbClr val="A14D07"/>
                </a:solidFill>
                <a:latin typeface="+mj-lt"/>
                <a:ea typeface="+mj-ea"/>
                <a:cs typeface="+mj-cs"/>
              </a:rPr>
              <a:t>ne tik išvardyti, bet patikslinti kokiomis veiklomis bus įgyvendinamos viešinimo veiklos</a:t>
            </a:r>
            <a:endParaRPr lang="en-US" sz="2400" dirty="0">
              <a:solidFill>
                <a:srgbClr val="A14D07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8" name="Text Placeholder 5"/>
          <p:cNvSpPr txBox="1">
            <a:spLocks/>
          </p:cNvSpPr>
          <p:nvPr/>
        </p:nvSpPr>
        <p:spPr>
          <a:xfrm>
            <a:off x="513511" y="4036975"/>
            <a:ext cx="7924800" cy="632128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buNone/>
            </a:pPr>
            <a:r>
              <a:rPr lang="lt-LT" sz="1800" dirty="0" smtClean="0">
                <a:solidFill>
                  <a:srgbClr val="A14D07"/>
                </a:solidFill>
                <a:latin typeface="+mj-lt"/>
                <a:ea typeface="+mj-ea"/>
                <a:cs typeface="+mj-cs"/>
              </a:rPr>
              <a:t>PVZ: Projekto partnerio FB puslapyje, kuris turi 3000 sekėjų, bus skelbiami kassavaitiniai įrašai apie projekto veiklas, sukurtas renginys projekto uždarymo konferencijai bei įkeltas apibendrinantis video  </a:t>
            </a:r>
            <a:endParaRPr lang="en-US" sz="1800" dirty="0">
              <a:solidFill>
                <a:srgbClr val="A14D07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67600" y="86647"/>
            <a:ext cx="1548217" cy="7682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3150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val Callout 4"/>
          <p:cNvSpPr/>
          <p:nvPr/>
        </p:nvSpPr>
        <p:spPr>
          <a:xfrm>
            <a:off x="4648200" y="819150"/>
            <a:ext cx="3048000" cy="1676400"/>
          </a:xfrm>
          <a:prstGeom prst="wedgeEllipseCallout">
            <a:avLst/>
          </a:prstGeom>
          <a:solidFill>
            <a:srgbClr val="A14D0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t-LT" sz="2800" dirty="0" smtClean="0"/>
              <a:t>Susisiekime</a:t>
            </a:r>
            <a:r>
              <a:rPr lang="en-US" sz="2800" dirty="0" smtClean="0"/>
              <a:t>!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57200" y="2647950"/>
            <a:ext cx="624840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D4650A"/>
                </a:solidFill>
              </a:rPr>
              <a:t>Jovita </a:t>
            </a:r>
            <a:r>
              <a:rPr lang="en-US" b="1" dirty="0" err="1" smtClean="0">
                <a:solidFill>
                  <a:srgbClr val="D4650A"/>
                </a:solidFill>
              </a:rPr>
              <a:t>Tautkevi</a:t>
            </a:r>
            <a:r>
              <a:rPr lang="lt-LT" b="1" dirty="0" err="1" smtClean="0">
                <a:solidFill>
                  <a:srgbClr val="D4650A"/>
                </a:solidFill>
              </a:rPr>
              <a:t>čiūtė</a:t>
            </a:r>
            <a:endParaRPr lang="lt-LT" b="1" dirty="0" smtClean="0">
              <a:solidFill>
                <a:srgbClr val="D4650A"/>
              </a:solidFill>
            </a:endParaRPr>
          </a:p>
          <a:p>
            <a:r>
              <a:rPr lang="lt-LT" b="1" dirty="0" smtClean="0"/>
              <a:t>Tel. </a:t>
            </a:r>
            <a:r>
              <a:rPr lang="lt-LT" b="1" dirty="0" err="1" smtClean="0"/>
              <a:t>nr.</a:t>
            </a:r>
            <a:r>
              <a:rPr lang="lt-LT" b="1" dirty="0" smtClean="0"/>
              <a:t> +370 706 52976</a:t>
            </a:r>
          </a:p>
          <a:p>
            <a:r>
              <a:rPr lang="lt-LT" b="1" dirty="0" err="1" smtClean="0"/>
              <a:t>Jovita.tautkeviciute</a:t>
            </a:r>
            <a:r>
              <a:rPr lang="en-US" b="1" dirty="0" smtClean="0"/>
              <a:t>@</a:t>
            </a:r>
            <a:r>
              <a:rPr lang="en-US" b="1" dirty="0" err="1" smtClean="0"/>
              <a:t>urm.lt</a:t>
            </a:r>
            <a:endParaRPr lang="lt-LT" b="1" dirty="0" smtClean="0"/>
          </a:p>
          <a:p>
            <a:r>
              <a:rPr lang="lt-LT" i="1" dirty="0" smtClean="0"/>
              <a:t>Vystomojo bendradarbiavimo ir paramos demokratijai skyrius</a:t>
            </a:r>
          </a:p>
          <a:p>
            <a:r>
              <a:rPr lang="lt-LT" i="1" dirty="0"/>
              <a:t>Vystomojo bendradarbiavimo </a:t>
            </a:r>
            <a:r>
              <a:rPr lang="lt-LT" i="1" dirty="0" smtClean="0"/>
              <a:t>departamentas</a:t>
            </a:r>
            <a:endParaRPr lang="en-US" i="1" dirty="0" smtClean="0"/>
          </a:p>
          <a:p>
            <a:r>
              <a:rPr lang="en-US" i="1" dirty="0" smtClean="0"/>
              <a:t>U</a:t>
            </a:r>
            <a:r>
              <a:rPr lang="lt-LT" i="1" dirty="0" err="1" smtClean="0"/>
              <a:t>žsienio</a:t>
            </a:r>
            <a:r>
              <a:rPr lang="lt-LT" i="1" dirty="0" smtClean="0"/>
              <a:t> reikalų ministerija</a:t>
            </a:r>
            <a:endParaRPr lang="lt-LT" i="1" dirty="0"/>
          </a:p>
          <a:p>
            <a:endParaRPr lang="lt-LT" dirty="0"/>
          </a:p>
        </p:txBody>
      </p:sp>
    </p:spTree>
    <p:extLst>
      <p:ext uri="{BB962C8B-B14F-4D97-AF65-F5344CB8AC3E}">
        <p14:creationId xmlns:p14="http://schemas.microsoft.com/office/powerpoint/2010/main" val="1426462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Straight Connector 11"/>
          <p:cNvCxnSpPr/>
          <p:nvPr/>
        </p:nvCxnSpPr>
        <p:spPr>
          <a:xfrm flipH="1">
            <a:off x="1159924" y="1390497"/>
            <a:ext cx="38101" cy="4381653"/>
          </a:xfrm>
          <a:prstGeom prst="line">
            <a:avLst/>
          </a:prstGeom>
          <a:ln w="19050">
            <a:solidFill>
              <a:srgbClr val="F9B27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 Placeholder 5"/>
          <p:cNvSpPr txBox="1">
            <a:spLocks/>
          </p:cNvSpPr>
          <p:nvPr/>
        </p:nvSpPr>
        <p:spPr>
          <a:xfrm>
            <a:off x="1484206" y="1154064"/>
            <a:ext cx="7924800" cy="533400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buNone/>
            </a:pPr>
            <a:r>
              <a:rPr lang="lt-LT" sz="2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rPr>
              <a:t>Projekto pavadinimas</a:t>
            </a:r>
            <a:endParaRPr lang="en-US" sz="2400" dirty="0">
              <a:solidFill>
                <a:schemeClr val="tx1">
                  <a:lumMod val="50000"/>
                  <a:lumOff val="50000"/>
                </a:schemeClr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19394" y="75961"/>
            <a:ext cx="1505735" cy="747135"/>
          </a:xfrm>
          <a:prstGeom prst="rect">
            <a:avLst/>
          </a:prstGeom>
        </p:spPr>
      </p:pic>
      <p:sp>
        <p:nvSpPr>
          <p:cNvPr id="2" name="Rounded Rectangle 1"/>
          <p:cNvSpPr/>
          <p:nvPr/>
        </p:nvSpPr>
        <p:spPr>
          <a:xfrm rot="2629985">
            <a:off x="1060735" y="1258642"/>
            <a:ext cx="274692" cy="264018"/>
          </a:xfrm>
          <a:prstGeom prst="roundRect">
            <a:avLst/>
          </a:prstGeom>
          <a:solidFill>
            <a:srgbClr val="FBCBA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t-LT"/>
          </a:p>
        </p:txBody>
      </p:sp>
      <p:sp>
        <p:nvSpPr>
          <p:cNvPr id="8" name="Text Placeholder 5"/>
          <p:cNvSpPr txBox="1">
            <a:spLocks/>
          </p:cNvSpPr>
          <p:nvPr/>
        </p:nvSpPr>
        <p:spPr>
          <a:xfrm>
            <a:off x="1508787" y="2320059"/>
            <a:ext cx="7924800" cy="533400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buNone/>
            </a:pPr>
            <a:r>
              <a:rPr lang="lt-LT" sz="2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rPr>
              <a:t>Situacijos analizė</a:t>
            </a:r>
            <a:endParaRPr lang="en-US" sz="2400" dirty="0">
              <a:solidFill>
                <a:schemeClr val="tx1">
                  <a:lumMod val="50000"/>
                  <a:lumOff val="50000"/>
                </a:schemeClr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9" name="Text Placeholder 5"/>
          <p:cNvSpPr txBox="1">
            <a:spLocks/>
          </p:cNvSpPr>
          <p:nvPr/>
        </p:nvSpPr>
        <p:spPr>
          <a:xfrm>
            <a:off x="1508787" y="3439968"/>
            <a:ext cx="7924800" cy="533400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buNone/>
            </a:pPr>
            <a:r>
              <a:rPr lang="lt-LT" sz="2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rPr>
              <a:t>Projekto esmė</a:t>
            </a:r>
            <a:endParaRPr lang="en-US" sz="2400" dirty="0">
              <a:solidFill>
                <a:schemeClr val="tx1">
                  <a:lumMod val="50000"/>
                  <a:lumOff val="50000"/>
                </a:schemeClr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0" name="Rounded Rectangle 9"/>
          <p:cNvSpPr/>
          <p:nvPr/>
        </p:nvSpPr>
        <p:spPr>
          <a:xfrm rot="2715259">
            <a:off x="1060679" y="2378397"/>
            <a:ext cx="274692" cy="264018"/>
          </a:xfrm>
          <a:prstGeom prst="roundRect">
            <a:avLst/>
          </a:prstGeom>
          <a:solidFill>
            <a:srgbClr val="F7895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t-LT"/>
          </a:p>
        </p:txBody>
      </p:sp>
      <p:sp>
        <p:nvSpPr>
          <p:cNvPr id="11" name="Rounded Rectangle 10"/>
          <p:cNvSpPr/>
          <p:nvPr/>
        </p:nvSpPr>
        <p:spPr>
          <a:xfrm rot="2763989">
            <a:off x="1060680" y="3498306"/>
            <a:ext cx="274692" cy="264018"/>
          </a:xfrm>
          <a:prstGeom prst="roundRect">
            <a:avLst/>
          </a:prstGeom>
          <a:solidFill>
            <a:srgbClr val="F5811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t-LT"/>
          </a:p>
        </p:txBody>
      </p:sp>
      <p:sp>
        <p:nvSpPr>
          <p:cNvPr id="13" name="Text Placeholder 5"/>
          <p:cNvSpPr txBox="1">
            <a:spLocks/>
          </p:cNvSpPr>
          <p:nvPr/>
        </p:nvSpPr>
        <p:spPr>
          <a:xfrm>
            <a:off x="1508787" y="4483545"/>
            <a:ext cx="7924800" cy="533400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buNone/>
            </a:pPr>
            <a:r>
              <a:rPr lang="lt-LT" sz="2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rPr>
              <a:t>Projekto tęstinumas</a:t>
            </a:r>
            <a:endParaRPr lang="en-US" sz="2400" dirty="0">
              <a:solidFill>
                <a:schemeClr val="tx1">
                  <a:lumMod val="50000"/>
                  <a:lumOff val="50000"/>
                </a:schemeClr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4" name="Rounded Rectangle 13"/>
          <p:cNvSpPr/>
          <p:nvPr/>
        </p:nvSpPr>
        <p:spPr>
          <a:xfrm rot="2763989">
            <a:off x="1043614" y="4618236"/>
            <a:ext cx="274692" cy="264018"/>
          </a:xfrm>
          <a:prstGeom prst="roundRect">
            <a:avLst/>
          </a:prstGeom>
          <a:solidFill>
            <a:srgbClr val="D4650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t-LT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410309" y="833355"/>
            <a:ext cx="7924799" cy="38100"/>
          </a:xfrm>
          <a:prstGeom prst="line">
            <a:avLst/>
          </a:prstGeom>
          <a:ln w="19050">
            <a:solidFill>
              <a:srgbClr val="F9B27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 Placeholder 5"/>
          <p:cNvSpPr txBox="1">
            <a:spLocks/>
          </p:cNvSpPr>
          <p:nvPr/>
        </p:nvSpPr>
        <p:spPr>
          <a:xfrm>
            <a:off x="381000" y="348313"/>
            <a:ext cx="7924800" cy="533400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buNone/>
            </a:pPr>
            <a:r>
              <a:rPr lang="lt-LT" sz="2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rPr>
              <a:t>I </a:t>
            </a:r>
            <a:r>
              <a:rPr lang="lt-LT" sz="2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rPr>
              <a:t>projekto paraiškos dalis</a:t>
            </a:r>
            <a:endParaRPr lang="en-US" sz="2400" dirty="0">
              <a:solidFill>
                <a:schemeClr val="tx1">
                  <a:lumMod val="50000"/>
                  <a:lumOff val="50000"/>
                </a:schemeClr>
              </a:solidFill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7518819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67600" y="86647"/>
            <a:ext cx="1548217" cy="768215"/>
          </a:xfrm>
          <a:prstGeom prst="rect">
            <a:avLst/>
          </a:prstGeom>
        </p:spPr>
      </p:pic>
      <p:cxnSp>
        <p:nvCxnSpPr>
          <p:cNvPr id="10" name="Straight Connector 9"/>
          <p:cNvCxnSpPr/>
          <p:nvPr/>
        </p:nvCxnSpPr>
        <p:spPr>
          <a:xfrm flipH="1">
            <a:off x="543962" y="897280"/>
            <a:ext cx="7924799" cy="38100"/>
          </a:xfrm>
          <a:prstGeom prst="line">
            <a:avLst/>
          </a:prstGeom>
          <a:ln w="19050">
            <a:solidFill>
              <a:srgbClr val="F9B27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 Placeholder 5"/>
          <p:cNvSpPr txBox="1">
            <a:spLocks/>
          </p:cNvSpPr>
          <p:nvPr/>
        </p:nvSpPr>
        <p:spPr>
          <a:xfrm>
            <a:off x="514653" y="412238"/>
            <a:ext cx="7924800" cy="533400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buNone/>
            </a:pPr>
            <a:r>
              <a:rPr lang="lt-LT" sz="2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rPr>
              <a:t>Pavadinimas</a:t>
            </a:r>
            <a:endParaRPr lang="en-US" sz="2400" dirty="0">
              <a:solidFill>
                <a:schemeClr val="tx1">
                  <a:lumMod val="50000"/>
                  <a:lumOff val="50000"/>
                </a:schemeClr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3" name="Text Placeholder 5"/>
          <p:cNvSpPr txBox="1">
            <a:spLocks/>
          </p:cNvSpPr>
          <p:nvPr/>
        </p:nvSpPr>
        <p:spPr>
          <a:xfrm>
            <a:off x="530694" y="1657290"/>
            <a:ext cx="7924800" cy="533400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buNone/>
            </a:pPr>
            <a:r>
              <a:rPr lang="lt-LT" sz="2400" b="1" dirty="0" smtClean="0">
                <a:solidFill>
                  <a:srgbClr val="A14D07"/>
                </a:solidFill>
                <a:latin typeface="+mj-lt"/>
                <a:ea typeface="+mj-ea"/>
                <a:cs typeface="+mj-cs"/>
              </a:rPr>
              <a:t>TRUMPAS: </a:t>
            </a:r>
            <a:r>
              <a:rPr lang="lt-LT" sz="2400" dirty="0" smtClean="0">
                <a:solidFill>
                  <a:srgbClr val="A14D07"/>
                </a:solidFill>
                <a:latin typeface="+mj-lt"/>
                <a:ea typeface="+mj-ea"/>
                <a:cs typeface="+mj-cs"/>
              </a:rPr>
              <a:t>max. vienas sakinys/frazė</a:t>
            </a:r>
            <a:endParaRPr lang="en-US" sz="2400" dirty="0">
              <a:solidFill>
                <a:srgbClr val="A14D07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5" name="Text Placeholder 5"/>
          <p:cNvSpPr txBox="1">
            <a:spLocks/>
          </p:cNvSpPr>
          <p:nvPr/>
        </p:nvSpPr>
        <p:spPr>
          <a:xfrm>
            <a:off x="514652" y="2241768"/>
            <a:ext cx="8192106" cy="533400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buNone/>
            </a:pPr>
            <a:r>
              <a:rPr lang="lt-LT" sz="2400" b="1" dirty="0" smtClean="0">
                <a:solidFill>
                  <a:srgbClr val="A14D07"/>
                </a:solidFill>
                <a:latin typeface="+mj-lt"/>
                <a:ea typeface="+mj-ea"/>
                <a:cs typeface="+mj-cs"/>
              </a:rPr>
              <a:t>LANGVAI SKAITOMAS: </a:t>
            </a:r>
            <a:r>
              <a:rPr lang="lt-LT" sz="2400" dirty="0" smtClean="0">
                <a:solidFill>
                  <a:srgbClr val="A14D07"/>
                </a:solidFill>
                <a:latin typeface="+mj-lt"/>
                <a:ea typeface="+mj-ea"/>
                <a:cs typeface="+mj-cs"/>
              </a:rPr>
              <a:t>jei lengvai įsimenamas – pliusas projektui</a:t>
            </a:r>
            <a:endParaRPr lang="en-US" sz="2400" dirty="0">
              <a:solidFill>
                <a:srgbClr val="A14D07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9" name="Text Placeholder 5"/>
          <p:cNvSpPr txBox="1">
            <a:spLocks/>
          </p:cNvSpPr>
          <p:nvPr/>
        </p:nvSpPr>
        <p:spPr>
          <a:xfrm>
            <a:off x="502620" y="2831199"/>
            <a:ext cx="8192106" cy="533400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buNone/>
            </a:pPr>
            <a:r>
              <a:rPr lang="lt-LT" sz="2400" b="1" dirty="0" smtClean="0">
                <a:solidFill>
                  <a:srgbClr val="A14D07"/>
                </a:solidFill>
                <a:latin typeface="+mj-lt"/>
                <a:ea typeface="+mj-ea"/>
                <a:cs typeface="+mj-cs"/>
              </a:rPr>
              <a:t>PAVADINIMO NEVERTINAME, </a:t>
            </a:r>
            <a:r>
              <a:rPr lang="lt-LT" sz="2400" dirty="0" smtClean="0">
                <a:solidFill>
                  <a:srgbClr val="A14D07"/>
                </a:solidFill>
                <a:latin typeface="+mj-lt"/>
                <a:ea typeface="+mj-ea"/>
                <a:cs typeface="+mj-cs"/>
              </a:rPr>
              <a:t>bet sėkmės atveju naudosime dažnai viešinimo veiklose</a:t>
            </a:r>
            <a:endParaRPr lang="en-US" sz="2400" dirty="0">
              <a:solidFill>
                <a:srgbClr val="A14D07"/>
              </a:solidFill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2501512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5"/>
          <p:cNvSpPr txBox="1">
            <a:spLocks/>
          </p:cNvSpPr>
          <p:nvPr/>
        </p:nvSpPr>
        <p:spPr>
          <a:xfrm>
            <a:off x="525544" y="1067511"/>
            <a:ext cx="7924800" cy="1676400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buNone/>
            </a:pPr>
            <a:r>
              <a:rPr lang="lt-LT" sz="2000" i="1" dirty="0"/>
              <a:t>Aprašyti ir įvertinti projekto </a:t>
            </a:r>
            <a:r>
              <a:rPr lang="lt-LT" sz="2000" b="1" i="1" dirty="0">
                <a:solidFill>
                  <a:srgbClr val="F5811E"/>
                </a:solidFill>
              </a:rPr>
              <a:t>aktualumą ir poreikį </a:t>
            </a:r>
            <a:r>
              <a:rPr lang="lt-LT" sz="2000" i="1" dirty="0"/>
              <a:t>valstybėje partnerėje, nurodant prie kokios problemos sprendimo valstybėje partnerėje projektas prisidės. Ne daugiau kaip 150 žodžių.</a:t>
            </a:r>
            <a:endParaRPr lang="en-US" sz="2000" i="1" dirty="0">
              <a:solidFill>
                <a:schemeClr val="tx1">
                  <a:lumMod val="50000"/>
                  <a:lumOff val="50000"/>
                </a:schemeClr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88301" y="70702"/>
            <a:ext cx="1638408" cy="812967"/>
          </a:xfrm>
          <a:prstGeom prst="rect">
            <a:avLst/>
          </a:prstGeom>
        </p:spPr>
      </p:pic>
      <p:cxnSp>
        <p:nvCxnSpPr>
          <p:cNvPr id="10" name="Straight Connector 9"/>
          <p:cNvCxnSpPr/>
          <p:nvPr/>
        </p:nvCxnSpPr>
        <p:spPr>
          <a:xfrm flipH="1">
            <a:off x="554853" y="893927"/>
            <a:ext cx="7924799" cy="38100"/>
          </a:xfrm>
          <a:prstGeom prst="line">
            <a:avLst/>
          </a:prstGeom>
          <a:ln w="19050">
            <a:solidFill>
              <a:srgbClr val="F9B27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 Placeholder 5"/>
          <p:cNvSpPr txBox="1">
            <a:spLocks/>
          </p:cNvSpPr>
          <p:nvPr/>
        </p:nvSpPr>
        <p:spPr>
          <a:xfrm>
            <a:off x="525544" y="408885"/>
            <a:ext cx="7924800" cy="533400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buNone/>
            </a:pPr>
            <a:r>
              <a:rPr lang="lt-LT" sz="2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rPr>
              <a:t>Situacijos analizė / KONTEKSTAS</a:t>
            </a:r>
            <a:endParaRPr lang="en-US" sz="2400" dirty="0">
              <a:solidFill>
                <a:schemeClr val="tx1">
                  <a:lumMod val="50000"/>
                  <a:lumOff val="50000"/>
                </a:schemeClr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3" name="Text Placeholder 5"/>
          <p:cNvSpPr txBox="1">
            <a:spLocks/>
          </p:cNvSpPr>
          <p:nvPr/>
        </p:nvSpPr>
        <p:spPr>
          <a:xfrm>
            <a:off x="525544" y="2114550"/>
            <a:ext cx="7924800" cy="533400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buNone/>
            </a:pPr>
            <a:r>
              <a:rPr lang="lt-LT" sz="2400" b="1" dirty="0" smtClean="0">
                <a:solidFill>
                  <a:srgbClr val="A14D07"/>
                </a:solidFill>
                <a:latin typeface="+mj-lt"/>
                <a:ea typeface="+mj-ea"/>
                <a:cs typeface="+mj-cs"/>
              </a:rPr>
              <a:t>PROBLEMATIKA: </a:t>
            </a:r>
            <a:r>
              <a:rPr lang="lt-LT" sz="2400" dirty="0" smtClean="0">
                <a:solidFill>
                  <a:srgbClr val="A14D07"/>
                </a:solidFill>
                <a:latin typeface="+mj-lt"/>
                <a:ea typeface="+mj-ea"/>
                <a:cs typeface="+mj-cs"/>
              </a:rPr>
              <a:t>kokia egzistuoja problema?</a:t>
            </a:r>
            <a:endParaRPr lang="en-US" sz="2400" dirty="0">
              <a:solidFill>
                <a:srgbClr val="A14D07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4" name="Text Placeholder 5"/>
          <p:cNvSpPr txBox="1">
            <a:spLocks/>
          </p:cNvSpPr>
          <p:nvPr/>
        </p:nvSpPr>
        <p:spPr>
          <a:xfrm>
            <a:off x="590022" y="2528207"/>
            <a:ext cx="7924800" cy="1320602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ct val="0"/>
              </a:spcBef>
              <a:buFontTx/>
              <a:buChar char="-"/>
            </a:pPr>
            <a:r>
              <a:rPr lang="lt-LT" sz="2000" dirty="0" smtClean="0"/>
              <a:t>Statistika, </a:t>
            </a:r>
            <a:r>
              <a:rPr lang="lt-LT" sz="2000" dirty="0" smtClean="0"/>
              <a:t>tendencijos, teisės aktai</a:t>
            </a:r>
            <a:endParaRPr lang="lt-LT" sz="2000" dirty="0"/>
          </a:p>
          <a:p>
            <a:pPr>
              <a:spcBef>
                <a:spcPct val="0"/>
              </a:spcBef>
              <a:buFontTx/>
              <a:buChar char="-"/>
            </a:pPr>
            <a:r>
              <a:rPr lang="lt-LT" sz="2000" dirty="0" smtClean="0"/>
              <a:t>Remiantis organizacijos patirtimi</a:t>
            </a:r>
            <a:endParaRPr lang="lt-LT" sz="2000" dirty="0"/>
          </a:p>
          <a:p>
            <a:pPr>
              <a:spcBef>
                <a:spcPct val="0"/>
              </a:spcBef>
              <a:buFontTx/>
              <a:buChar char="-"/>
            </a:pPr>
            <a:r>
              <a:rPr lang="lt-LT" sz="2000" dirty="0"/>
              <a:t>Remiantis </a:t>
            </a:r>
            <a:r>
              <a:rPr lang="lt-LT" sz="2000" dirty="0" smtClean="0"/>
              <a:t>partnerių patirtimi</a:t>
            </a:r>
            <a:endParaRPr lang="en-US" sz="2000" dirty="0"/>
          </a:p>
        </p:txBody>
      </p:sp>
      <p:sp>
        <p:nvSpPr>
          <p:cNvPr id="15" name="Text Placeholder 5"/>
          <p:cNvSpPr txBox="1">
            <a:spLocks/>
          </p:cNvSpPr>
          <p:nvPr/>
        </p:nvSpPr>
        <p:spPr>
          <a:xfrm>
            <a:off x="518757" y="3995766"/>
            <a:ext cx="8686800" cy="533400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buNone/>
            </a:pPr>
            <a:r>
              <a:rPr lang="lt-LT" sz="2400" dirty="0" smtClean="0">
                <a:solidFill>
                  <a:srgbClr val="A14D07"/>
                </a:solidFill>
                <a:latin typeface="+mj-lt"/>
                <a:ea typeface="+mj-ea"/>
                <a:cs typeface="+mj-cs"/>
              </a:rPr>
              <a:t>Šioje dalyje turi atsispindėti jūsų </a:t>
            </a:r>
            <a:r>
              <a:rPr lang="lt-LT" sz="2400" b="1" dirty="0" smtClean="0">
                <a:solidFill>
                  <a:srgbClr val="A14D07"/>
                </a:solidFill>
                <a:latin typeface="+mj-lt"/>
                <a:ea typeface="+mj-ea"/>
                <a:cs typeface="+mj-cs"/>
              </a:rPr>
              <a:t>supratimas</a:t>
            </a:r>
            <a:r>
              <a:rPr lang="lt-LT" sz="2400" dirty="0" smtClean="0">
                <a:solidFill>
                  <a:srgbClr val="A14D07"/>
                </a:solidFill>
                <a:latin typeface="+mj-lt"/>
                <a:ea typeface="+mj-ea"/>
                <a:cs typeface="+mj-cs"/>
              </a:rPr>
              <a:t> apie valstybę partnerę.</a:t>
            </a:r>
            <a:endParaRPr lang="en-US" sz="2400" dirty="0">
              <a:solidFill>
                <a:srgbClr val="A14D07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9" name="Text Placeholder 5"/>
          <p:cNvSpPr txBox="1">
            <a:spLocks/>
          </p:cNvSpPr>
          <p:nvPr/>
        </p:nvSpPr>
        <p:spPr>
          <a:xfrm>
            <a:off x="518757" y="3524250"/>
            <a:ext cx="7924800" cy="533400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buNone/>
            </a:pPr>
            <a:r>
              <a:rPr lang="lt-LT" sz="2400" b="1" dirty="0" smtClean="0">
                <a:solidFill>
                  <a:srgbClr val="A14D07"/>
                </a:solidFill>
                <a:latin typeface="+mj-lt"/>
                <a:ea typeface="+mj-ea"/>
                <a:cs typeface="+mj-cs"/>
              </a:rPr>
              <a:t>POREIKIS: </a:t>
            </a:r>
            <a:r>
              <a:rPr lang="lt-LT" sz="2400" dirty="0" smtClean="0">
                <a:solidFill>
                  <a:srgbClr val="A14D07"/>
                </a:solidFill>
                <a:latin typeface="+mj-lt"/>
                <a:ea typeface="+mj-ea"/>
                <a:cs typeface="+mj-cs"/>
              </a:rPr>
              <a:t>lokacijos ir tikslinės grupės </a:t>
            </a:r>
            <a:r>
              <a:rPr lang="lt-LT" sz="2400" dirty="0" smtClean="0">
                <a:solidFill>
                  <a:srgbClr val="A14D07"/>
                </a:solidFill>
                <a:latin typeface="+mj-lt"/>
                <a:ea typeface="+mj-ea"/>
                <a:cs typeface="+mj-cs"/>
              </a:rPr>
              <a:t>pasirinkimo pagrindimas</a:t>
            </a:r>
            <a:endParaRPr lang="en-US" sz="2400" dirty="0">
              <a:solidFill>
                <a:srgbClr val="A14D07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67600" y="86647"/>
            <a:ext cx="1548217" cy="7682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59512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5"/>
          <p:cNvSpPr txBox="1">
            <a:spLocks/>
          </p:cNvSpPr>
          <p:nvPr/>
        </p:nvSpPr>
        <p:spPr>
          <a:xfrm>
            <a:off x="525544" y="1067511"/>
            <a:ext cx="7924800" cy="1676400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buNone/>
            </a:pPr>
            <a:r>
              <a:rPr lang="lt-LT" sz="2000" b="1" i="1" dirty="0">
                <a:solidFill>
                  <a:srgbClr val="F5811E"/>
                </a:solidFill>
              </a:rPr>
              <a:t>Trumpai</a:t>
            </a:r>
            <a:r>
              <a:rPr lang="lt-LT" sz="2000" i="1" dirty="0"/>
              <a:t> išdėstyti projekto tikslą, naudos gavėjus ir numatomą poveikį; apibūdinti, kaip jūsų projektas pakeis situaciją, kurią aprašėte 1.7 dalyje.</a:t>
            </a:r>
            <a:br>
              <a:rPr lang="lt-LT" sz="2000" i="1" dirty="0"/>
            </a:br>
            <a:r>
              <a:rPr lang="lt-LT" sz="2000" i="1" dirty="0"/>
              <a:t>Ne daugiau kaip 150 žodžių.</a:t>
            </a:r>
            <a:endParaRPr lang="en-US" sz="2000" i="1" dirty="0">
              <a:solidFill>
                <a:schemeClr val="tx1">
                  <a:lumMod val="50000"/>
                  <a:lumOff val="50000"/>
                </a:schemeClr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73979" y="196725"/>
            <a:ext cx="1152729" cy="571976"/>
          </a:xfrm>
          <a:prstGeom prst="rect">
            <a:avLst/>
          </a:prstGeom>
        </p:spPr>
      </p:pic>
      <p:cxnSp>
        <p:nvCxnSpPr>
          <p:cNvPr id="10" name="Straight Connector 9"/>
          <p:cNvCxnSpPr/>
          <p:nvPr/>
        </p:nvCxnSpPr>
        <p:spPr>
          <a:xfrm flipH="1">
            <a:off x="554853" y="893927"/>
            <a:ext cx="7924799" cy="38100"/>
          </a:xfrm>
          <a:prstGeom prst="line">
            <a:avLst/>
          </a:prstGeom>
          <a:ln w="19050">
            <a:solidFill>
              <a:srgbClr val="F9B27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 Placeholder 5"/>
          <p:cNvSpPr txBox="1">
            <a:spLocks/>
          </p:cNvSpPr>
          <p:nvPr/>
        </p:nvSpPr>
        <p:spPr>
          <a:xfrm>
            <a:off x="525544" y="408885"/>
            <a:ext cx="7924800" cy="533400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buNone/>
            </a:pPr>
            <a:r>
              <a:rPr lang="lt-LT" sz="2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rPr>
              <a:t>Projekto esmė</a:t>
            </a:r>
            <a:endParaRPr lang="en-US" sz="2400" dirty="0">
              <a:solidFill>
                <a:schemeClr val="tx1">
                  <a:lumMod val="50000"/>
                  <a:lumOff val="50000"/>
                </a:schemeClr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3" name="Text Placeholder 5"/>
          <p:cNvSpPr txBox="1">
            <a:spLocks/>
          </p:cNvSpPr>
          <p:nvPr/>
        </p:nvSpPr>
        <p:spPr>
          <a:xfrm>
            <a:off x="554852" y="2339738"/>
            <a:ext cx="7924800" cy="533400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buNone/>
            </a:pPr>
            <a:r>
              <a:rPr lang="lt-LT" sz="2400" b="1" dirty="0" smtClean="0">
                <a:solidFill>
                  <a:srgbClr val="A14D07"/>
                </a:solidFill>
                <a:latin typeface="+mj-lt"/>
                <a:ea typeface="+mj-ea"/>
                <a:cs typeface="+mj-cs"/>
              </a:rPr>
              <a:t>Nereikia perrašinėti</a:t>
            </a:r>
            <a:endParaRPr lang="en-US" sz="2400" dirty="0">
              <a:solidFill>
                <a:srgbClr val="A14D07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4" name="Text Placeholder 5"/>
          <p:cNvSpPr txBox="1">
            <a:spLocks/>
          </p:cNvSpPr>
          <p:nvPr/>
        </p:nvSpPr>
        <p:spPr>
          <a:xfrm>
            <a:off x="554852" y="2930222"/>
            <a:ext cx="7924800" cy="632128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buNone/>
            </a:pPr>
            <a:r>
              <a:rPr lang="lt-LT" sz="2400" b="1" dirty="0" smtClean="0">
                <a:solidFill>
                  <a:srgbClr val="A14D07"/>
                </a:solidFill>
                <a:latin typeface="+mj-lt"/>
                <a:ea typeface="+mj-ea"/>
                <a:cs typeface="+mj-cs"/>
              </a:rPr>
              <a:t>Sklandus tekstas</a:t>
            </a:r>
            <a:endParaRPr lang="en-US" sz="2400" b="1" dirty="0">
              <a:solidFill>
                <a:srgbClr val="A14D07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9" name="Text Placeholder 5"/>
          <p:cNvSpPr txBox="1">
            <a:spLocks/>
          </p:cNvSpPr>
          <p:nvPr/>
        </p:nvSpPr>
        <p:spPr>
          <a:xfrm>
            <a:off x="554852" y="3519494"/>
            <a:ext cx="7924800" cy="632128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buNone/>
            </a:pPr>
            <a:r>
              <a:rPr lang="lt-LT" sz="2400" b="1" dirty="0" smtClean="0">
                <a:solidFill>
                  <a:srgbClr val="A14D07"/>
                </a:solidFill>
                <a:latin typeface="+mj-lt"/>
                <a:ea typeface="+mj-ea"/>
                <a:cs typeface="+mj-cs"/>
              </a:rPr>
              <a:t>Iš šio teksto galima susidaryti bendrą vaizdą apie projektą</a:t>
            </a:r>
            <a:endParaRPr lang="en-US" sz="2400" b="1" dirty="0">
              <a:solidFill>
                <a:srgbClr val="A14D07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67600" y="86647"/>
            <a:ext cx="1548217" cy="7682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63451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5"/>
          <p:cNvSpPr txBox="1">
            <a:spLocks/>
          </p:cNvSpPr>
          <p:nvPr/>
        </p:nvSpPr>
        <p:spPr>
          <a:xfrm>
            <a:off x="525544" y="1067511"/>
            <a:ext cx="7924800" cy="1676400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buNone/>
            </a:pPr>
            <a:r>
              <a:rPr lang="lt-LT" sz="2000" i="1" dirty="0"/>
              <a:t>Nurodyti, ar šis projektas </a:t>
            </a:r>
            <a:r>
              <a:rPr lang="lt-LT" sz="2000" b="1" i="1" dirty="0">
                <a:solidFill>
                  <a:srgbClr val="F5811E"/>
                </a:solidFill>
              </a:rPr>
              <a:t>tęsia ankstesnes iniciatyvas</a:t>
            </a:r>
            <a:r>
              <a:rPr lang="lt-LT" sz="2000" i="1" dirty="0"/>
              <a:t>, ar jis galėtų būti tęsiamas ir </a:t>
            </a:r>
            <a:r>
              <a:rPr lang="lt-LT" sz="2000" b="1" i="1" dirty="0">
                <a:solidFill>
                  <a:srgbClr val="F5811E"/>
                </a:solidFill>
              </a:rPr>
              <a:t>ateinančiais metais</a:t>
            </a:r>
            <a:r>
              <a:rPr lang="lt-LT" sz="2000" i="1" dirty="0"/>
              <a:t>, ar projektą palaiko svarbiausios tikslinės grupės valstybėje </a:t>
            </a:r>
            <a:r>
              <a:rPr lang="lt-LT" sz="2000" i="1" dirty="0" smtClean="0"/>
              <a:t>partnerėje. Ne </a:t>
            </a:r>
            <a:r>
              <a:rPr lang="lt-LT" sz="2000" i="1" dirty="0"/>
              <a:t>daugiau kaip 100 žodžių.</a:t>
            </a:r>
            <a:endParaRPr lang="en-US" sz="2000" i="1" dirty="0">
              <a:solidFill>
                <a:schemeClr val="tx1">
                  <a:lumMod val="50000"/>
                  <a:lumOff val="50000"/>
                </a:schemeClr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73979" y="196725"/>
            <a:ext cx="1152729" cy="571976"/>
          </a:xfrm>
          <a:prstGeom prst="rect">
            <a:avLst/>
          </a:prstGeom>
        </p:spPr>
      </p:pic>
      <p:cxnSp>
        <p:nvCxnSpPr>
          <p:cNvPr id="10" name="Straight Connector 9"/>
          <p:cNvCxnSpPr/>
          <p:nvPr/>
        </p:nvCxnSpPr>
        <p:spPr>
          <a:xfrm flipH="1">
            <a:off x="554853" y="893927"/>
            <a:ext cx="7924799" cy="38100"/>
          </a:xfrm>
          <a:prstGeom prst="line">
            <a:avLst/>
          </a:prstGeom>
          <a:ln w="19050">
            <a:solidFill>
              <a:srgbClr val="F9B27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 Placeholder 5"/>
          <p:cNvSpPr txBox="1">
            <a:spLocks/>
          </p:cNvSpPr>
          <p:nvPr/>
        </p:nvSpPr>
        <p:spPr>
          <a:xfrm>
            <a:off x="525544" y="408885"/>
            <a:ext cx="7924800" cy="533400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buNone/>
            </a:pPr>
            <a:r>
              <a:rPr lang="lt-LT" sz="2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rPr>
              <a:t>Projekto tęstinumas</a:t>
            </a:r>
            <a:endParaRPr lang="en-US" sz="2400" dirty="0">
              <a:solidFill>
                <a:schemeClr val="tx1">
                  <a:lumMod val="50000"/>
                  <a:lumOff val="50000"/>
                </a:schemeClr>
              </a:solidFill>
              <a:latin typeface="+mj-lt"/>
              <a:ea typeface="+mj-ea"/>
              <a:cs typeface="+mj-cs"/>
            </a:endParaRPr>
          </a:p>
        </p:txBody>
      </p:sp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114405656"/>
              </p:ext>
            </p:extLst>
          </p:nvPr>
        </p:nvGraphicFramePr>
        <p:xfrm>
          <a:off x="990600" y="2233347"/>
          <a:ext cx="4191000" cy="2717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7" name="Text Placeholder 5"/>
          <p:cNvSpPr txBox="1">
            <a:spLocks/>
          </p:cNvSpPr>
          <p:nvPr/>
        </p:nvSpPr>
        <p:spPr>
          <a:xfrm>
            <a:off x="4716544" y="2419350"/>
            <a:ext cx="4427456" cy="2285999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ct val="0"/>
              </a:spcBef>
            </a:pPr>
            <a:r>
              <a:rPr lang="lt-LT" sz="2400" dirty="0">
                <a:solidFill>
                  <a:srgbClr val="A14D07"/>
                </a:solidFill>
                <a:latin typeface="+mj-lt"/>
                <a:ea typeface="+mj-ea"/>
                <a:cs typeface="+mj-cs"/>
              </a:rPr>
              <a:t>Ankstesni </a:t>
            </a:r>
            <a:r>
              <a:rPr lang="lt-LT" sz="2400" dirty="0" smtClean="0">
                <a:solidFill>
                  <a:srgbClr val="A14D07"/>
                </a:solidFill>
                <a:latin typeface="+mj-lt"/>
                <a:ea typeface="+mj-ea"/>
                <a:cs typeface="+mj-cs"/>
              </a:rPr>
              <a:t>jūsų projektai ir ateities planai</a:t>
            </a:r>
            <a:endParaRPr lang="lt-LT" sz="2400" dirty="0">
              <a:solidFill>
                <a:srgbClr val="A14D07"/>
              </a:solidFill>
              <a:latin typeface="+mj-lt"/>
              <a:ea typeface="+mj-ea"/>
              <a:cs typeface="+mj-cs"/>
            </a:endParaRPr>
          </a:p>
          <a:p>
            <a:pPr>
              <a:spcBef>
                <a:spcPct val="0"/>
              </a:spcBef>
            </a:pPr>
            <a:r>
              <a:rPr lang="lt-LT" sz="2400" dirty="0">
                <a:solidFill>
                  <a:srgbClr val="A14D07"/>
                </a:solidFill>
                <a:latin typeface="+mj-lt"/>
                <a:ea typeface="+mj-ea"/>
                <a:cs typeface="+mj-cs"/>
              </a:rPr>
              <a:t>Kitų donorų veikla</a:t>
            </a:r>
          </a:p>
          <a:p>
            <a:pPr>
              <a:spcBef>
                <a:spcPct val="0"/>
              </a:spcBef>
            </a:pPr>
            <a:r>
              <a:rPr lang="lt-LT" sz="2400" dirty="0">
                <a:solidFill>
                  <a:srgbClr val="A14D07"/>
                </a:solidFill>
                <a:latin typeface="+mj-lt"/>
                <a:ea typeface="+mj-ea"/>
                <a:cs typeface="+mj-cs"/>
              </a:rPr>
              <a:t>Valstybės partnerės iniciatyvos</a:t>
            </a:r>
          </a:p>
          <a:p>
            <a:pPr>
              <a:spcBef>
                <a:spcPct val="0"/>
              </a:spcBef>
            </a:pPr>
            <a:r>
              <a:rPr lang="lt-LT" sz="2400" dirty="0">
                <a:solidFill>
                  <a:srgbClr val="A14D07"/>
                </a:solidFill>
                <a:latin typeface="+mj-lt"/>
                <a:ea typeface="+mj-ea"/>
                <a:cs typeface="+mj-cs"/>
              </a:rPr>
              <a:t>Vietinių </a:t>
            </a:r>
            <a:r>
              <a:rPr lang="lt-LT" sz="2400" dirty="0">
                <a:solidFill>
                  <a:srgbClr val="A14D07"/>
                </a:solidFill>
                <a:latin typeface="+mj-lt"/>
                <a:ea typeface="+mj-ea"/>
                <a:cs typeface="+mj-cs"/>
              </a:rPr>
              <a:t>organizacijų</a:t>
            </a:r>
            <a:r>
              <a:rPr lang="lt-LT" sz="2400" dirty="0">
                <a:solidFill>
                  <a:srgbClr val="A14D07"/>
                </a:solidFill>
                <a:latin typeface="+mj-lt"/>
                <a:ea typeface="+mj-ea"/>
                <a:cs typeface="+mj-cs"/>
              </a:rPr>
              <a:t> </a:t>
            </a:r>
            <a:r>
              <a:rPr lang="lt-LT" sz="2400" dirty="0" smtClean="0">
                <a:solidFill>
                  <a:srgbClr val="A14D07"/>
                </a:solidFill>
                <a:latin typeface="+mj-lt"/>
                <a:ea typeface="+mj-ea"/>
                <a:cs typeface="+mj-cs"/>
              </a:rPr>
              <a:t>veikla</a:t>
            </a:r>
          </a:p>
          <a:p>
            <a:pPr>
              <a:spcBef>
                <a:spcPct val="0"/>
              </a:spcBef>
            </a:pPr>
            <a:r>
              <a:rPr lang="lt-LT" sz="2400" dirty="0" smtClean="0">
                <a:solidFill>
                  <a:srgbClr val="A14D07"/>
                </a:solidFill>
                <a:latin typeface="+mj-lt"/>
                <a:ea typeface="+mj-ea"/>
                <a:cs typeface="+mj-cs"/>
              </a:rPr>
              <a:t>Kt...</a:t>
            </a:r>
            <a:endParaRPr lang="en-US" sz="2400" dirty="0">
              <a:solidFill>
                <a:srgbClr val="A14D07"/>
              </a:solidFill>
              <a:latin typeface="+mj-lt"/>
              <a:ea typeface="+mj-ea"/>
              <a:cs typeface="+mj-cs"/>
            </a:endParaRPr>
          </a:p>
        </p:txBody>
      </p:sp>
      <p:cxnSp>
        <p:nvCxnSpPr>
          <p:cNvPr id="5" name="Straight Arrow Connector 4"/>
          <p:cNvCxnSpPr/>
          <p:nvPr/>
        </p:nvCxnSpPr>
        <p:spPr>
          <a:xfrm flipV="1">
            <a:off x="3429000" y="2647950"/>
            <a:ext cx="1287544" cy="281964"/>
          </a:xfrm>
          <a:prstGeom prst="straightConnector1">
            <a:avLst/>
          </a:prstGeom>
          <a:ln>
            <a:solidFill>
              <a:srgbClr val="D4650A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flipV="1">
            <a:off x="4072772" y="4128783"/>
            <a:ext cx="643772" cy="350533"/>
          </a:xfrm>
          <a:prstGeom prst="straightConnector1">
            <a:avLst/>
          </a:prstGeom>
          <a:ln>
            <a:solidFill>
              <a:srgbClr val="D4650A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flipV="1">
            <a:off x="2442328" y="3790950"/>
            <a:ext cx="2274216" cy="825856"/>
          </a:xfrm>
          <a:prstGeom prst="straightConnector1">
            <a:avLst/>
          </a:prstGeom>
          <a:ln>
            <a:solidFill>
              <a:srgbClr val="D4650A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flipV="1">
            <a:off x="4115926" y="4477716"/>
            <a:ext cx="600618" cy="392232"/>
          </a:xfrm>
          <a:prstGeom prst="straightConnector1">
            <a:avLst/>
          </a:prstGeom>
          <a:ln>
            <a:solidFill>
              <a:srgbClr val="D4650A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>
            <a:off x="3429000" y="3081744"/>
            <a:ext cx="1287544" cy="323139"/>
          </a:xfrm>
          <a:prstGeom prst="straightConnector1">
            <a:avLst/>
          </a:prstGeom>
          <a:ln>
            <a:solidFill>
              <a:srgbClr val="D4650A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2" name="Picture 2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67600" y="86647"/>
            <a:ext cx="1548217" cy="7682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77098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val Callout 4"/>
          <p:cNvSpPr/>
          <p:nvPr/>
        </p:nvSpPr>
        <p:spPr>
          <a:xfrm>
            <a:off x="3733800" y="209550"/>
            <a:ext cx="4800600" cy="2438400"/>
          </a:xfrm>
          <a:prstGeom prst="wedgeEllipseCallout">
            <a:avLst>
              <a:gd name="adj1" fmla="val -30121"/>
              <a:gd name="adj2" fmla="val 78289"/>
            </a:avLst>
          </a:prstGeom>
          <a:solidFill>
            <a:schemeClr val="bg2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t-LT" dirty="0" smtClean="0">
                <a:solidFill>
                  <a:schemeClr val="tx1"/>
                </a:solidFill>
              </a:rPr>
              <a:t>„</a:t>
            </a:r>
            <a:r>
              <a:rPr lang="lt-LT" dirty="0">
                <a:solidFill>
                  <a:schemeClr val="tx1"/>
                </a:solidFill>
              </a:rPr>
              <a:t>Tikrai, </a:t>
            </a:r>
            <a:r>
              <a:rPr lang="lt-LT" dirty="0" smtClean="0">
                <a:solidFill>
                  <a:schemeClr val="tx1"/>
                </a:solidFill>
              </a:rPr>
              <a:t>tai aktuali problema, </a:t>
            </a:r>
            <a:r>
              <a:rPr lang="lt-LT" dirty="0">
                <a:solidFill>
                  <a:schemeClr val="tx1"/>
                </a:solidFill>
              </a:rPr>
              <a:t>pareiškėjai </a:t>
            </a:r>
            <a:r>
              <a:rPr lang="lt-LT" b="1" dirty="0">
                <a:solidFill>
                  <a:schemeClr val="tx1"/>
                </a:solidFill>
              </a:rPr>
              <a:t>žino apie ką kalba</a:t>
            </a:r>
            <a:r>
              <a:rPr lang="lt-LT" dirty="0" smtClean="0">
                <a:solidFill>
                  <a:schemeClr val="tx1"/>
                </a:solidFill>
              </a:rPr>
              <a:t>, turi viziją </a:t>
            </a:r>
            <a:r>
              <a:rPr lang="lt-LT" b="1" dirty="0" smtClean="0">
                <a:solidFill>
                  <a:schemeClr val="tx1"/>
                </a:solidFill>
              </a:rPr>
              <a:t>ką dėl to galėtų </a:t>
            </a:r>
            <a:r>
              <a:rPr lang="lt-LT" dirty="0" smtClean="0">
                <a:solidFill>
                  <a:schemeClr val="tx1"/>
                </a:solidFill>
              </a:rPr>
              <a:t>padaryti. O  </a:t>
            </a:r>
            <a:r>
              <a:rPr lang="lt-LT" dirty="0">
                <a:solidFill>
                  <a:schemeClr val="tx1"/>
                </a:solidFill>
              </a:rPr>
              <a:t>dabar pažiūrėkime </a:t>
            </a:r>
            <a:r>
              <a:rPr lang="lt-LT" b="1" dirty="0" smtClean="0">
                <a:solidFill>
                  <a:schemeClr val="tx1"/>
                </a:solidFill>
              </a:rPr>
              <a:t>kaip</a:t>
            </a:r>
            <a:r>
              <a:rPr lang="lt-LT" dirty="0" smtClean="0">
                <a:solidFill>
                  <a:schemeClr val="tx1"/>
                </a:solidFill>
              </a:rPr>
              <a:t> jie to pasieks“</a:t>
            </a:r>
            <a:endParaRPr lang="lt-LT" dirty="0">
              <a:solidFill>
                <a:schemeClr val="tx1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7800" y="2343150"/>
            <a:ext cx="3044393" cy="3044393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 rot="17556232">
            <a:off x="492526" y="2972019"/>
            <a:ext cx="165378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lt-LT" sz="2400" b="1" dirty="0" smtClean="0"/>
              <a:t>Vertintojas </a:t>
            </a:r>
            <a:endParaRPr lang="lt-LT" sz="2400" dirty="0"/>
          </a:p>
        </p:txBody>
      </p:sp>
    </p:spTree>
    <p:extLst>
      <p:ext uri="{BB962C8B-B14F-4D97-AF65-F5344CB8AC3E}">
        <p14:creationId xmlns:p14="http://schemas.microsoft.com/office/powerpoint/2010/main" val="25495636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Straight Connector 11"/>
          <p:cNvCxnSpPr/>
          <p:nvPr/>
        </p:nvCxnSpPr>
        <p:spPr>
          <a:xfrm>
            <a:off x="1198026" y="1923897"/>
            <a:ext cx="21174" cy="3219603"/>
          </a:xfrm>
          <a:prstGeom prst="line">
            <a:avLst/>
          </a:prstGeom>
          <a:ln w="19050">
            <a:solidFill>
              <a:srgbClr val="F9B27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 Placeholder 5"/>
          <p:cNvSpPr txBox="1">
            <a:spLocks/>
          </p:cNvSpPr>
          <p:nvPr/>
        </p:nvSpPr>
        <p:spPr>
          <a:xfrm>
            <a:off x="1508787" y="1639826"/>
            <a:ext cx="7924800" cy="533400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buNone/>
            </a:pPr>
            <a:r>
              <a:rPr lang="lt-LT" sz="2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rPr>
              <a:t>Tikslas</a:t>
            </a:r>
            <a:r>
              <a:rPr lang="lt-LT" sz="2400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rPr>
              <a:t>, uždaviniai, veiklos </a:t>
            </a:r>
            <a:r>
              <a:rPr lang="lt-LT" sz="2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rPr>
              <a:t>ir rezultatai</a:t>
            </a:r>
            <a:endParaRPr lang="en-US" sz="2400" dirty="0">
              <a:solidFill>
                <a:schemeClr val="tx1">
                  <a:lumMod val="50000"/>
                  <a:lumOff val="50000"/>
                </a:schemeClr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2" name="Rounded Rectangle 1"/>
          <p:cNvSpPr/>
          <p:nvPr/>
        </p:nvSpPr>
        <p:spPr>
          <a:xfrm rot="2629985">
            <a:off x="1060735" y="1762177"/>
            <a:ext cx="274692" cy="264018"/>
          </a:xfrm>
          <a:prstGeom prst="roundRect">
            <a:avLst/>
          </a:prstGeom>
          <a:solidFill>
            <a:srgbClr val="FBCBA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t-LT"/>
          </a:p>
        </p:txBody>
      </p:sp>
      <p:sp>
        <p:nvSpPr>
          <p:cNvPr id="9" name="Text Placeholder 5"/>
          <p:cNvSpPr txBox="1">
            <a:spLocks/>
          </p:cNvSpPr>
          <p:nvPr/>
        </p:nvSpPr>
        <p:spPr>
          <a:xfrm>
            <a:off x="1524000" y="2800350"/>
            <a:ext cx="7924800" cy="533400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buNone/>
            </a:pPr>
            <a:r>
              <a:rPr lang="lt-LT" sz="2400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rPr>
              <a:t>Projekto poveikis ir tvarumas</a:t>
            </a:r>
            <a:endParaRPr lang="en-US" sz="2400" dirty="0">
              <a:solidFill>
                <a:schemeClr val="tx1">
                  <a:lumMod val="50000"/>
                  <a:lumOff val="50000"/>
                </a:schemeClr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0" name="Rounded Rectangle 9"/>
          <p:cNvSpPr/>
          <p:nvPr/>
        </p:nvSpPr>
        <p:spPr>
          <a:xfrm rot="2715259">
            <a:off x="1060679" y="2881932"/>
            <a:ext cx="274692" cy="264018"/>
          </a:xfrm>
          <a:prstGeom prst="roundRect">
            <a:avLst/>
          </a:prstGeom>
          <a:solidFill>
            <a:srgbClr val="F7895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t-LT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410309" y="833355"/>
            <a:ext cx="7924799" cy="38100"/>
          </a:xfrm>
          <a:prstGeom prst="line">
            <a:avLst/>
          </a:prstGeom>
          <a:ln w="19050">
            <a:solidFill>
              <a:srgbClr val="F9B27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 Placeholder 5"/>
          <p:cNvSpPr txBox="1">
            <a:spLocks/>
          </p:cNvSpPr>
          <p:nvPr/>
        </p:nvSpPr>
        <p:spPr>
          <a:xfrm>
            <a:off x="381000" y="348313"/>
            <a:ext cx="7924800" cy="533400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buNone/>
            </a:pPr>
            <a:r>
              <a:rPr lang="lt-LT" sz="2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rPr>
              <a:t>III </a:t>
            </a:r>
            <a:r>
              <a:rPr lang="lt-LT" sz="2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rPr>
              <a:t>projekto paraiškos dalis</a:t>
            </a:r>
            <a:endParaRPr lang="en-US" sz="2400" dirty="0">
              <a:solidFill>
                <a:schemeClr val="tx1">
                  <a:lumMod val="50000"/>
                  <a:lumOff val="50000"/>
                </a:schemeClr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91400" y="42953"/>
            <a:ext cx="1548217" cy="7682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49355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Rectangle 36"/>
          <p:cNvSpPr/>
          <p:nvPr/>
        </p:nvSpPr>
        <p:spPr>
          <a:xfrm>
            <a:off x="5818028" y="819150"/>
            <a:ext cx="2108782" cy="3505200"/>
          </a:xfrm>
          <a:prstGeom prst="rect">
            <a:avLst/>
          </a:prstGeom>
          <a:solidFill>
            <a:srgbClr val="F9B277">
              <a:alpha val="6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t-LT"/>
          </a:p>
        </p:txBody>
      </p:sp>
      <p:sp>
        <p:nvSpPr>
          <p:cNvPr id="36" name="Rectangle 35"/>
          <p:cNvSpPr/>
          <p:nvPr/>
        </p:nvSpPr>
        <p:spPr>
          <a:xfrm>
            <a:off x="3429000" y="819150"/>
            <a:ext cx="2108782" cy="3505200"/>
          </a:xfrm>
          <a:prstGeom prst="rect">
            <a:avLst/>
          </a:prstGeom>
          <a:solidFill>
            <a:srgbClr val="F6C4A8">
              <a:alpha val="5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t-LT"/>
          </a:p>
        </p:txBody>
      </p:sp>
      <p:sp>
        <p:nvSpPr>
          <p:cNvPr id="34" name="Rectangle 33"/>
          <p:cNvSpPr/>
          <p:nvPr/>
        </p:nvSpPr>
        <p:spPr>
          <a:xfrm>
            <a:off x="1070812" y="819150"/>
            <a:ext cx="2108782" cy="3505200"/>
          </a:xfrm>
          <a:prstGeom prst="rect">
            <a:avLst/>
          </a:prstGeom>
          <a:solidFill>
            <a:srgbClr val="FBCBA3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t-LT"/>
          </a:p>
        </p:txBody>
      </p:sp>
      <p:sp>
        <p:nvSpPr>
          <p:cNvPr id="5" name="Text Placeholder 5"/>
          <p:cNvSpPr txBox="1">
            <a:spLocks/>
          </p:cNvSpPr>
          <p:nvPr/>
        </p:nvSpPr>
        <p:spPr>
          <a:xfrm>
            <a:off x="1075325" y="285750"/>
            <a:ext cx="6849475" cy="457200"/>
          </a:xfrm>
          <a:prstGeom prst="rect">
            <a:avLst/>
          </a:prstGeom>
          <a:solidFill>
            <a:srgbClr val="A14D07"/>
          </a:solidFill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buNone/>
            </a:pPr>
            <a:r>
              <a:rPr lang="lt-LT" sz="2400" b="1" dirty="0" smtClean="0">
                <a:solidFill>
                  <a:schemeClr val="bg2"/>
                </a:solidFill>
                <a:latin typeface="+mj-lt"/>
                <a:ea typeface="+mj-ea"/>
                <a:cs typeface="+mj-cs"/>
              </a:rPr>
              <a:t>TIKSLAS</a:t>
            </a:r>
            <a:endParaRPr lang="en-US" sz="2400" b="1" dirty="0">
              <a:solidFill>
                <a:schemeClr val="bg2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6" name="Text Placeholder 5"/>
          <p:cNvSpPr txBox="1">
            <a:spLocks/>
          </p:cNvSpPr>
          <p:nvPr/>
        </p:nvSpPr>
        <p:spPr>
          <a:xfrm>
            <a:off x="990600" y="819150"/>
            <a:ext cx="2057400" cy="457200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buNone/>
            </a:pPr>
            <a:r>
              <a:rPr lang="lt-LT" sz="2400" b="1" dirty="0" smtClean="0">
                <a:solidFill>
                  <a:srgbClr val="A14D07"/>
                </a:solidFill>
                <a:latin typeface="+mj-lt"/>
                <a:ea typeface="+mj-ea"/>
                <a:cs typeface="+mj-cs"/>
              </a:rPr>
              <a:t>1. UŽDAVINYS</a:t>
            </a:r>
            <a:endParaRPr lang="en-US" sz="2400" b="1" dirty="0">
              <a:solidFill>
                <a:srgbClr val="A14D07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7" name="Text Placeholder 5"/>
          <p:cNvSpPr txBox="1">
            <a:spLocks/>
          </p:cNvSpPr>
          <p:nvPr/>
        </p:nvSpPr>
        <p:spPr>
          <a:xfrm>
            <a:off x="3562350" y="819150"/>
            <a:ext cx="1943100" cy="457200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buNone/>
            </a:pPr>
            <a:r>
              <a:rPr lang="lt-LT" sz="2400" b="1" dirty="0" smtClean="0">
                <a:solidFill>
                  <a:srgbClr val="A14D07"/>
                </a:solidFill>
                <a:latin typeface="+mj-lt"/>
                <a:ea typeface="+mj-ea"/>
                <a:cs typeface="+mj-cs"/>
              </a:rPr>
              <a:t>2.UŽDAVINYS</a:t>
            </a:r>
            <a:endParaRPr lang="en-US" sz="2400" b="1" dirty="0">
              <a:solidFill>
                <a:srgbClr val="A14D07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8" name="Text Placeholder 5"/>
          <p:cNvSpPr txBox="1">
            <a:spLocks/>
          </p:cNvSpPr>
          <p:nvPr/>
        </p:nvSpPr>
        <p:spPr>
          <a:xfrm>
            <a:off x="5881819" y="806349"/>
            <a:ext cx="1981200" cy="457200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buNone/>
            </a:pPr>
            <a:r>
              <a:rPr lang="lt-LT" sz="2400" b="1" dirty="0" smtClean="0">
                <a:solidFill>
                  <a:srgbClr val="A14D07"/>
                </a:solidFill>
                <a:latin typeface="+mj-lt"/>
                <a:ea typeface="+mj-ea"/>
                <a:cs typeface="+mj-cs"/>
              </a:rPr>
              <a:t>3.UŽDAVINYS</a:t>
            </a:r>
            <a:endParaRPr lang="en-US" sz="2400" b="1" dirty="0">
              <a:solidFill>
                <a:srgbClr val="A14D07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0" name="Text Placeholder 5"/>
          <p:cNvSpPr txBox="1">
            <a:spLocks/>
          </p:cNvSpPr>
          <p:nvPr/>
        </p:nvSpPr>
        <p:spPr>
          <a:xfrm>
            <a:off x="648706" y="1200151"/>
            <a:ext cx="1295400" cy="457200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buNone/>
            </a:pPr>
            <a:endParaRPr lang="en-US" sz="2400" b="1" dirty="0">
              <a:solidFill>
                <a:srgbClr val="A14D07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2" name="Text Placeholder 5"/>
          <p:cNvSpPr txBox="1">
            <a:spLocks/>
          </p:cNvSpPr>
          <p:nvPr/>
        </p:nvSpPr>
        <p:spPr>
          <a:xfrm rot="16200000">
            <a:off x="497810" y="1603710"/>
            <a:ext cx="1569118" cy="457200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buNone/>
            </a:pPr>
            <a:r>
              <a:rPr lang="lt-LT" sz="2400" b="1" dirty="0" smtClean="0">
                <a:solidFill>
                  <a:srgbClr val="A14D07"/>
                </a:solidFill>
                <a:latin typeface="+mj-lt"/>
                <a:ea typeface="+mj-ea"/>
                <a:cs typeface="+mj-cs"/>
              </a:rPr>
              <a:t>VEIKLA</a:t>
            </a:r>
            <a:endParaRPr lang="en-US" sz="2400" b="1" dirty="0">
              <a:solidFill>
                <a:srgbClr val="A14D07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5" name="Text Placeholder 5"/>
          <p:cNvSpPr txBox="1">
            <a:spLocks/>
          </p:cNvSpPr>
          <p:nvPr/>
        </p:nvSpPr>
        <p:spPr>
          <a:xfrm rot="16200000">
            <a:off x="1273847" y="1603710"/>
            <a:ext cx="1569118" cy="457200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buNone/>
            </a:pPr>
            <a:r>
              <a:rPr lang="lt-LT" sz="2400" b="1" dirty="0" smtClean="0">
                <a:solidFill>
                  <a:srgbClr val="A14D07"/>
                </a:solidFill>
                <a:latin typeface="+mj-lt"/>
                <a:ea typeface="+mj-ea"/>
                <a:cs typeface="+mj-cs"/>
              </a:rPr>
              <a:t>VEIKLA</a:t>
            </a:r>
            <a:endParaRPr lang="en-US" sz="2400" b="1" dirty="0">
              <a:solidFill>
                <a:srgbClr val="A14D07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6" name="Text Placeholder 5"/>
          <p:cNvSpPr txBox="1">
            <a:spLocks/>
          </p:cNvSpPr>
          <p:nvPr/>
        </p:nvSpPr>
        <p:spPr>
          <a:xfrm rot="16200000">
            <a:off x="2005769" y="1603710"/>
            <a:ext cx="1569118" cy="457200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buNone/>
            </a:pPr>
            <a:r>
              <a:rPr lang="lt-LT" sz="2400" b="1" dirty="0" smtClean="0">
                <a:solidFill>
                  <a:srgbClr val="A14D07"/>
                </a:solidFill>
                <a:latin typeface="+mj-lt"/>
                <a:ea typeface="+mj-ea"/>
                <a:cs typeface="+mj-cs"/>
              </a:rPr>
              <a:t>VEIKLA</a:t>
            </a:r>
            <a:endParaRPr lang="en-US" sz="2400" b="1" dirty="0">
              <a:solidFill>
                <a:srgbClr val="A14D07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7" name="Text Placeholder 5"/>
          <p:cNvSpPr txBox="1">
            <a:spLocks/>
          </p:cNvSpPr>
          <p:nvPr/>
        </p:nvSpPr>
        <p:spPr>
          <a:xfrm rot="16200000">
            <a:off x="3049507" y="1633790"/>
            <a:ext cx="1569118" cy="457200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buNone/>
            </a:pPr>
            <a:r>
              <a:rPr lang="lt-LT" sz="2400" b="1" dirty="0" smtClean="0">
                <a:solidFill>
                  <a:srgbClr val="A14D07"/>
                </a:solidFill>
                <a:latin typeface="+mj-lt"/>
                <a:ea typeface="+mj-ea"/>
                <a:cs typeface="+mj-cs"/>
              </a:rPr>
              <a:t>VEIKLA</a:t>
            </a:r>
            <a:endParaRPr lang="en-US" sz="2400" b="1" dirty="0">
              <a:solidFill>
                <a:srgbClr val="A14D07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8" name="Text Placeholder 5"/>
          <p:cNvSpPr txBox="1">
            <a:spLocks/>
          </p:cNvSpPr>
          <p:nvPr/>
        </p:nvSpPr>
        <p:spPr>
          <a:xfrm rot="16200000">
            <a:off x="3773406" y="1633790"/>
            <a:ext cx="1569118" cy="457200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buNone/>
            </a:pPr>
            <a:r>
              <a:rPr lang="lt-LT" sz="2400" b="1" dirty="0" smtClean="0">
                <a:solidFill>
                  <a:srgbClr val="A14D07"/>
                </a:solidFill>
                <a:latin typeface="+mj-lt"/>
                <a:ea typeface="+mj-ea"/>
                <a:cs typeface="+mj-cs"/>
              </a:rPr>
              <a:t>VEIKLA</a:t>
            </a:r>
            <a:endParaRPr lang="en-US" sz="2400" b="1" dirty="0">
              <a:solidFill>
                <a:srgbClr val="A14D07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9" name="Text Placeholder 5"/>
          <p:cNvSpPr txBox="1">
            <a:spLocks/>
          </p:cNvSpPr>
          <p:nvPr/>
        </p:nvSpPr>
        <p:spPr>
          <a:xfrm rot="16200000">
            <a:off x="4436147" y="1633790"/>
            <a:ext cx="1569118" cy="457200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buNone/>
            </a:pPr>
            <a:r>
              <a:rPr lang="lt-LT" sz="2400" b="1" dirty="0" smtClean="0">
                <a:solidFill>
                  <a:srgbClr val="A14D07"/>
                </a:solidFill>
                <a:latin typeface="+mj-lt"/>
                <a:ea typeface="+mj-ea"/>
                <a:cs typeface="+mj-cs"/>
              </a:rPr>
              <a:t>VEIKLA</a:t>
            </a:r>
            <a:endParaRPr lang="en-US" sz="2400" b="1" dirty="0">
              <a:solidFill>
                <a:srgbClr val="A14D07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20" name="Text Placeholder 5"/>
          <p:cNvSpPr txBox="1">
            <a:spLocks/>
          </p:cNvSpPr>
          <p:nvPr/>
        </p:nvSpPr>
        <p:spPr>
          <a:xfrm rot="16200000">
            <a:off x="5374231" y="1599662"/>
            <a:ext cx="1569118" cy="457200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buNone/>
            </a:pPr>
            <a:r>
              <a:rPr lang="lt-LT" sz="2400" b="1" dirty="0" smtClean="0">
                <a:solidFill>
                  <a:srgbClr val="A14D07"/>
                </a:solidFill>
                <a:latin typeface="+mj-lt"/>
                <a:ea typeface="+mj-ea"/>
                <a:cs typeface="+mj-cs"/>
              </a:rPr>
              <a:t>VEIKLA</a:t>
            </a:r>
            <a:endParaRPr lang="en-US" sz="2400" b="1" dirty="0">
              <a:solidFill>
                <a:srgbClr val="A14D07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21" name="Text Placeholder 5"/>
          <p:cNvSpPr txBox="1">
            <a:spLocks/>
          </p:cNvSpPr>
          <p:nvPr/>
        </p:nvSpPr>
        <p:spPr>
          <a:xfrm rot="16200000">
            <a:off x="6107280" y="1619829"/>
            <a:ext cx="1569118" cy="457200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buNone/>
            </a:pPr>
            <a:r>
              <a:rPr lang="lt-LT" sz="2400" b="1" dirty="0" smtClean="0">
                <a:solidFill>
                  <a:srgbClr val="A14D07"/>
                </a:solidFill>
                <a:latin typeface="+mj-lt"/>
                <a:ea typeface="+mj-ea"/>
                <a:cs typeface="+mj-cs"/>
              </a:rPr>
              <a:t>VEIKLA</a:t>
            </a:r>
            <a:endParaRPr lang="en-US" sz="2400" b="1" dirty="0">
              <a:solidFill>
                <a:srgbClr val="A14D07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22" name="Text Placeholder 5"/>
          <p:cNvSpPr txBox="1">
            <a:spLocks/>
          </p:cNvSpPr>
          <p:nvPr/>
        </p:nvSpPr>
        <p:spPr>
          <a:xfrm rot="16200000">
            <a:off x="6781705" y="1642349"/>
            <a:ext cx="1524078" cy="457200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buNone/>
            </a:pPr>
            <a:r>
              <a:rPr lang="lt-LT" sz="2400" b="1" dirty="0" smtClean="0">
                <a:solidFill>
                  <a:srgbClr val="A14D07"/>
                </a:solidFill>
                <a:latin typeface="+mj-lt"/>
                <a:ea typeface="+mj-ea"/>
                <a:cs typeface="+mj-cs"/>
              </a:rPr>
              <a:t>VEIKLA</a:t>
            </a:r>
            <a:endParaRPr lang="en-US" sz="2400" b="1" dirty="0">
              <a:solidFill>
                <a:srgbClr val="A14D07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23" name="Text Placeholder 5"/>
          <p:cNvSpPr txBox="1">
            <a:spLocks/>
          </p:cNvSpPr>
          <p:nvPr/>
        </p:nvSpPr>
        <p:spPr>
          <a:xfrm rot="16200000">
            <a:off x="427124" y="3067551"/>
            <a:ext cx="1753602" cy="457200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buNone/>
            </a:pPr>
            <a:r>
              <a:rPr lang="lt-LT" sz="2400" b="1" dirty="0" smtClean="0">
                <a:solidFill>
                  <a:srgbClr val="A14D07"/>
                </a:solidFill>
                <a:latin typeface="+mj-lt"/>
                <a:ea typeface="+mj-ea"/>
                <a:cs typeface="+mj-cs"/>
              </a:rPr>
              <a:t>REZULTATAS</a:t>
            </a:r>
            <a:endParaRPr lang="en-US" sz="2400" b="1" dirty="0">
              <a:solidFill>
                <a:srgbClr val="A14D07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24" name="Text Placeholder 5"/>
          <p:cNvSpPr txBox="1">
            <a:spLocks/>
          </p:cNvSpPr>
          <p:nvPr/>
        </p:nvSpPr>
        <p:spPr>
          <a:xfrm rot="16200000">
            <a:off x="1181605" y="3067552"/>
            <a:ext cx="1753602" cy="457200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buNone/>
            </a:pPr>
            <a:r>
              <a:rPr lang="lt-LT" sz="2400" b="1" dirty="0" smtClean="0">
                <a:solidFill>
                  <a:srgbClr val="A14D07"/>
                </a:solidFill>
                <a:latin typeface="+mj-lt"/>
                <a:ea typeface="+mj-ea"/>
                <a:cs typeface="+mj-cs"/>
              </a:rPr>
              <a:t>REZULTATAS</a:t>
            </a:r>
            <a:endParaRPr lang="en-US" sz="2400" b="1" dirty="0">
              <a:solidFill>
                <a:srgbClr val="A14D07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25" name="Text Placeholder 5"/>
          <p:cNvSpPr txBox="1">
            <a:spLocks/>
          </p:cNvSpPr>
          <p:nvPr/>
        </p:nvSpPr>
        <p:spPr>
          <a:xfrm rot="16200000">
            <a:off x="1913526" y="3067551"/>
            <a:ext cx="1753602" cy="457200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buNone/>
            </a:pPr>
            <a:r>
              <a:rPr lang="lt-LT" sz="2400" b="1" dirty="0" smtClean="0">
                <a:solidFill>
                  <a:srgbClr val="A14D07"/>
                </a:solidFill>
                <a:latin typeface="+mj-lt"/>
                <a:ea typeface="+mj-ea"/>
                <a:cs typeface="+mj-cs"/>
              </a:rPr>
              <a:t>REZULTATAS</a:t>
            </a:r>
            <a:endParaRPr lang="en-US" sz="2400" b="1" dirty="0">
              <a:solidFill>
                <a:srgbClr val="A14D07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26" name="Text Placeholder 5"/>
          <p:cNvSpPr txBox="1">
            <a:spLocks/>
          </p:cNvSpPr>
          <p:nvPr/>
        </p:nvSpPr>
        <p:spPr>
          <a:xfrm rot="16200000">
            <a:off x="2913647" y="3067551"/>
            <a:ext cx="1753602" cy="457200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buNone/>
            </a:pPr>
            <a:r>
              <a:rPr lang="lt-LT" sz="2400" b="1" dirty="0" smtClean="0">
                <a:solidFill>
                  <a:srgbClr val="A14D07"/>
                </a:solidFill>
                <a:latin typeface="+mj-lt"/>
                <a:ea typeface="+mj-ea"/>
                <a:cs typeface="+mj-cs"/>
              </a:rPr>
              <a:t>REZULTATAS</a:t>
            </a:r>
            <a:endParaRPr lang="en-US" sz="2400" b="1" dirty="0">
              <a:solidFill>
                <a:srgbClr val="A14D07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27" name="Text Placeholder 5"/>
          <p:cNvSpPr txBox="1">
            <a:spLocks/>
          </p:cNvSpPr>
          <p:nvPr/>
        </p:nvSpPr>
        <p:spPr>
          <a:xfrm rot="16200000">
            <a:off x="3668128" y="3067552"/>
            <a:ext cx="1753602" cy="457200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buNone/>
            </a:pPr>
            <a:r>
              <a:rPr lang="lt-LT" sz="2400" b="1" dirty="0" smtClean="0">
                <a:solidFill>
                  <a:srgbClr val="A14D07"/>
                </a:solidFill>
                <a:latin typeface="+mj-lt"/>
                <a:ea typeface="+mj-ea"/>
                <a:cs typeface="+mj-cs"/>
              </a:rPr>
              <a:t>REZULTATAS</a:t>
            </a:r>
            <a:endParaRPr lang="en-US" sz="2400" b="1" dirty="0">
              <a:solidFill>
                <a:srgbClr val="A14D07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28" name="Text Placeholder 5"/>
          <p:cNvSpPr txBox="1">
            <a:spLocks/>
          </p:cNvSpPr>
          <p:nvPr/>
        </p:nvSpPr>
        <p:spPr>
          <a:xfrm rot="16200000">
            <a:off x="4400049" y="3067551"/>
            <a:ext cx="1753602" cy="457200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buNone/>
            </a:pPr>
            <a:r>
              <a:rPr lang="lt-LT" sz="2400" b="1" dirty="0" smtClean="0">
                <a:solidFill>
                  <a:srgbClr val="A14D07"/>
                </a:solidFill>
                <a:latin typeface="+mj-lt"/>
                <a:ea typeface="+mj-ea"/>
                <a:cs typeface="+mj-cs"/>
              </a:rPr>
              <a:t>REZULTATAS</a:t>
            </a:r>
            <a:endParaRPr lang="en-US" sz="2400" b="1" dirty="0">
              <a:solidFill>
                <a:srgbClr val="A14D07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29" name="Text Placeholder 5"/>
          <p:cNvSpPr txBox="1">
            <a:spLocks/>
          </p:cNvSpPr>
          <p:nvPr/>
        </p:nvSpPr>
        <p:spPr>
          <a:xfrm rot="16200000">
            <a:off x="5300034" y="3067550"/>
            <a:ext cx="1753602" cy="457200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buNone/>
            </a:pPr>
            <a:r>
              <a:rPr lang="lt-LT" sz="2400" b="1" dirty="0" smtClean="0">
                <a:solidFill>
                  <a:srgbClr val="A14D07"/>
                </a:solidFill>
                <a:latin typeface="+mj-lt"/>
                <a:ea typeface="+mj-ea"/>
                <a:cs typeface="+mj-cs"/>
              </a:rPr>
              <a:t>REZULTATAS</a:t>
            </a:r>
            <a:endParaRPr lang="en-US" sz="2400" b="1" dirty="0">
              <a:solidFill>
                <a:srgbClr val="A14D07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30" name="Text Placeholder 5"/>
          <p:cNvSpPr txBox="1">
            <a:spLocks/>
          </p:cNvSpPr>
          <p:nvPr/>
        </p:nvSpPr>
        <p:spPr>
          <a:xfrm rot="16200000">
            <a:off x="6039446" y="3067550"/>
            <a:ext cx="1753602" cy="457200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buNone/>
            </a:pPr>
            <a:r>
              <a:rPr lang="lt-LT" sz="2400" b="1" dirty="0" smtClean="0">
                <a:solidFill>
                  <a:srgbClr val="A14D07"/>
                </a:solidFill>
                <a:latin typeface="+mj-lt"/>
                <a:ea typeface="+mj-ea"/>
                <a:cs typeface="+mj-cs"/>
              </a:rPr>
              <a:t>REZULTATAS</a:t>
            </a:r>
            <a:endParaRPr lang="en-US" sz="2400" b="1" dirty="0">
              <a:solidFill>
                <a:srgbClr val="A14D07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31" name="Text Placeholder 5"/>
          <p:cNvSpPr txBox="1">
            <a:spLocks/>
          </p:cNvSpPr>
          <p:nvPr/>
        </p:nvSpPr>
        <p:spPr>
          <a:xfrm rot="16200000">
            <a:off x="6683639" y="3067550"/>
            <a:ext cx="1753602" cy="457200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buNone/>
            </a:pPr>
            <a:r>
              <a:rPr lang="lt-LT" sz="2400" b="1" dirty="0" smtClean="0">
                <a:solidFill>
                  <a:srgbClr val="A14D07"/>
                </a:solidFill>
                <a:latin typeface="+mj-lt"/>
                <a:ea typeface="+mj-ea"/>
                <a:cs typeface="+mj-cs"/>
              </a:rPr>
              <a:t>REZULTATAS</a:t>
            </a:r>
            <a:endParaRPr lang="en-US" sz="2400" b="1" dirty="0">
              <a:solidFill>
                <a:srgbClr val="A14D07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32" name="Text Placeholder 5"/>
          <p:cNvSpPr txBox="1">
            <a:spLocks/>
          </p:cNvSpPr>
          <p:nvPr/>
        </p:nvSpPr>
        <p:spPr>
          <a:xfrm>
            <a:off x="1070812" y="4423532"/>
            <a:ext cx="6853988" cy="511418"/>
          </a:xfrm>
          <a:prstGeom prst="rect">
            <a:avLst/>
          </a:prstGeom>
          <a:solidFill>
            <a:srgbClr val="F5811E"/>
          </a:solidFill>
        </p:spPr>
        <p:txBody>
          <a:bodyPr anchor="ctr" anchorCtr="0"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buNone/>
            </a:pPr>
            <a:r>
              <a:rPr lang="lt-LT" sz="2400" b="1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POVEIKIS</a:t>
            </a:r>
            <a:endParaRPr lang="en-US" sz="2400" b="1" dirty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38" name="Text Placeholder 5"/>
          <p:cNvSpPr txBox="1">
            <a:spLocks/>
          </p:cNvSpPr>
          <p:nvPr/>
        </p:nvSpPr>
        <p:spPr>
          <a:xfrm>
            <a:off x="7614026" y="2001175"/>
            <a:ext cx="1867202" cy="457200"/>
          </a:xfrm>
          <a:prstGeom prst="rect">
            <a:avLst/>
          </a:prstGeom>
          <a:noFill/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buNone/>
            </a:pPr>
            <a:r>
              <a:rPr lang="lt-LT" sz="2400" dirty="0" smtClean="0">
                <a:latin typeface="+mj-lt"/>
                <a:ea typeface="+mj-ea"/>
                <a:cs typeface="+mj-cs"/>
              </a:rPr>
              <a:t>Projekto struktūra</a:t>
            </a:r>
            <a:endParaRPr lang="en-US" sz="2400" dirty="0"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209171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Theme">
  <a:themeElements>
    <a:clrScheme name="01_Theme01">
      <a:dk1>
        <a:srgbClr val="262626"/>
      </a:dk1>
      <a:lt1>
        <a:srgbClr val="FFFFFF"/>
      </a:lt1>
      <a:dk2>
        <a:srgbClr val="262626"/>
      </a:dk2>
      <a:lt2>
        <a:srgbClr val="FFFFFF"/>
      </a:lt2>
      <a:accent1>
        <a:srgbClr val="176490"/>
      </a:accent1>
      <a:accent2>
        <a:srgbClr val="0187AC"/>
      </a:accent2>
      <a:accent3>
        <a:srgbClr val="1AA4BE"/>
      </a:accent3>
      <a:accent4>
        <a:srgbClr val="52C3CB"/>
      </a:accent4>
      <a:accent5>
        <a:srgbClr val="42BDC6"/>
      </a:accent5>
      <a:accent6>
        <a:srgbClr val="168EA6"/>
      </a:accent6>
      <a:hlink>
        <a:srgbClr val="FFFFFF"/>
      </a:hlink>
      <a:folHlink>
        <a:srgbClr val="595959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kumentas" ma:contentTypeID="0x01010039D2ED5BE2B4104FB524497CFE4B477B" ma:contentTypeVersion="1" ma:contentTypeDescription="Kurkite naują dokumentą." ma:contentTypeScope="" ma:versionID="ea90c1b54490a9c5be9afdd3d6562ffd">
  <xsd:schema xmlns:xsd="http://www.w3.org/2001/XMLSchema" xmlns:xs="http://www.w3.org/2001/XMLSchema" xmlns:p="http://schemas.microsoft.com/office/2006/metadata/properties" xmlns:ns1="http://schemas.microsoft.com/sharepoint/v3" targetNamespace="http://schemas.microsoft.com/office/2006/metadata/properties" ma:root="true" ma:fieldsID="fe7ce459ffbfdbf6e0cb0721972bfd6e" ns1:_="">
    <xsd:import namespace="http://schemas.microsoft.com/sharepoint/v3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Planavimo pradžios data" ma:description="Planavimo pradžios data yra publikavimo priemonės sukurtas svetainės stulpelis. Jis naudojamas, nurodant datą ir laiką, kai šis puslapis pirmą kartą parodomas svetainės lankytojams." ma:hidden="true" ma:internalName="PublishingStartDate">
      <xsd:simpleType>
        <xsd:restriction base="dms:Unknown"/>
      </xsd:simpleType>
    </xsd:element>
    <xsd:element name="PublishingExpirationDate" ma:index="9" nillable="true" ma:displayName="Planavimo pabaigos data" ma:description="Planavimo pabaigos data yra publikavimo priemonės sukurtas svetainės stulpelis. Jis naudojamas, nurodant datą ir laiką, kai šis puslapis nebebus rodomas svetainės lankytojams." ma:hidden="true" ma:internalName="PublishingExpirationDat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urinio tipas"/>
        <xsd:element ref="dc:title" minOccurs="0" maxOccurs="1" ma:index="4" ma:displayName="Antraštė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F26BD99E-6848-4E74-9950-5C11EF26F41A}">
  <ds:schemaRefs>
    <ds:schemaRef ds:uri="http://schemas.microsoft.com/office/2006/metadata/properties"/>
    <ds:schemaRef ds:uri="http://schemas.microsoft.com/sharepoint/v3"/>
    <ds:schemaRef ds:uri="http://schemas.microsoft.com/office/2006/documentManagement/types"/>
    <ds:schemaRef ds:uri="http://schemas.openxmlformats.org/package/2006/metadata/core-properties"/>
    <ds:schemaRef ds:uri="http://purl.org/dc/dcmitype/"/>
    <ds:schemaRef ds:uri="http://schemas.microsoft.com/office/infopath/2007/PartnerControls"/>
    <ds:schemaRef ds:uri="http://purl.org/dc/elements/1.1/"/>
    <ds:schemaRef ds:uri="http://www.w3.org/XML/1998/namespace"/>
    <ds:schemaRef ds:uri="http://purl.org/dc/terms/"/>
  </ds:schemaRefs>
</ds:datastoreItem>
</file>

<file path=customXml/itemProps2.xml><?xml version="1.0" encoding="utf-8"?>
<ds:datastoreItem xmlns:ds="http://schemas.openxmlformats.org/officeDocument/2006/customXml" ds:itemID="{A83590BD-7CE0-4696-9168-410A1E0D831C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F5185BFD-4B69-4AB6-B057-08C0B48BA94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11105</TotalTime>
  <Words>648</Words>
  <Application>Microsoft Office PowerPoint</Application>
  <PresentationFormat>On-screen Show (16:9)</PresentationFormat>
  <Paragraphs>131</Paragraphs>
  <Slides>17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2" baseType="lpstr">
      <vt:lpstr>HP Simplified</vt:lpstr>
      <vt:lpstr>Arial</vt:lpstr>
      <vt:lpstr>Roboto</vt:lpstr>
      <vt:lpstr>Calibri</vt:lpstr>
      <vt:lpstr>Default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CPVA</dc:creator>
  <cp:lastModifiedBy>Jovita Tautkevičiūtė</cp:lastModifiedBy>
  <cp:revision>851</cp:revision>
  <cp:lastPrinted>2018-10-08T06:22:53Z</cp:lastPrinted>
  <dcterms:created xsi:type="dcterms:W3CDTF">2015-09-08T18:46:55Z</dcterms:created>
  <dcterms:modified xsi:type="dcterms:W3CDTF">2019-10-09T06:58:20Z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0x01010039D2ED5BE2B4104FB524497CFE4B477B</vt:lpwstr>
  </property>
</Properties>
</file>