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271" r:id="rId5"/>
    <p:sldId id="2294" r:id="rId6"/>
    <p:sldId id="2303" r:id="rId7"/>
    <p:sldId id="2314" r:id="rId8"/>
    <p:sldId id="2311" r:id="rId9"/>
    <p:sldId id="2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AEB"/>
    <a:srgbClr val="A5B9E5"/>
    <a:srgbClr val="092E68"/>
    <a:srgbClr val="DCDCDC"/>
    <a:srgbClr val="A8BBE5"/>
    <a:srgbClr val="B3C2E3"/>
    <a:srgbClr val="234FAD"/>
    <a:srgbClr val="F5B414"/>
    <a:srgbClr val="F57F00"/>
    <a:srgbClr val="092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9C4BE-041B-49A1-8450-FE03707E1D38}" v="23" dt="2023-11-27T15:43:30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 autoAdjust="0"/>
    <p:restoredTop sz="92585" autoAdjust="0"/>
  </p:normalViewPr>
  <p:slideViewPr>
    <p:cSldViewPr snapToGrid="0">
      <p:cViewPr varScale="1">
        <p:scale>
          <a:sx n="59" d="100"/>
          <a:sy n="59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45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ėja Garbinčiūtė" userId="7d0ffe98-8ab7-4087-8809-651cd3699191" providerId="ADAL" clId="{47F9C4BE-041B-49A1-8450-FE03707E1D38}"/>
    <pc:docChg chg="undo custSel addSld delSld modSld sldOrd">
      <pc:chgData name="Austėja Garbinčiūtė" userId="7d0ffe98-8ab7-4087-8809-651cd3699191" providerId="ADAL" clId="{47F9C4BE-041B-49A1-8450-FE03707E1D38}" dt="2023-11-27T15:44:54.896" v="986" actId="1036"/>
      <pc:docMkLst>
        <pc:docMk/>
      </pc:docMkLst>
      <pc:sldChg chg="addSp delSp modSp mod">
        <pc:chgData name="Austėja Garbinčiūtė" userId="7d0ffe98-8ab7-4087-8809-651cd3699191" providerId="ADAL" clId="{47F9C4BE-041B-49A1-8450-FE03707E1D38}" dt="2023-11-27T15:35:40.444" v="830" actId="1076"/>
        <pc:sldMkLst>
          <pc:docMk/>
          <pc:sldMk cId="322829268" sldId="2271"/>
        </pc:sldMkLst>
        <pc:spChg chg="add mod">
          <ac:chgData name="Austėja Garbinčiūtė" userId="7d0ffe98-8ab7-4087-8809-651cd3699191" providerId="ADAL" clId="{47F9C4BE-041B-49A1-8450-FE03707E1D38}" dt="2023-11-27T15:34:50.524" v="797" actId="1076"/>
          <ac:spMkLst>
            <pc:docMk/>
            <pc:sldMk cId="322829268" sldId="2271"/>
            <ac:spMk id="2" creationId="{0D5C797A-7CCD-7C57-9B83-2F699BE0FB5A}"/>
          </ac:spMkLst>
        </pc:spChg>
        <pc:spChg chg="add del mod">
          <ac:chgData name="Austėja Garbinčiūtė" userId="7d0ffe98-8ab7-4087-8809-651cd3699191" providerId="ADAL" clId="{47F9C4BE-041B-49A1-8450-FE03707E1D38}" dt="2023-11-27T15:28:59.809" v="526" actId="478"/>
          <ac:spMkLst>
            <pc:docMk/>
            <pc:sldMk cId="322829268" sldId="2271"/>
            <ac:spMk id="6" creationId="{AE28B09A-9577-8EB3-29BB-A7A5C48B1F07}"/>
          </ac:spMkLst>
        </pc:spChg>
        <pc:spChg chg="add mod">
          <ac:chgData name="Austėja Garbinčiūtė" userId="7d0ffe98-8ab7-4087-8809-651cd3699191" providerId="ADAL" clId="{47F9C4BE-041B-49A1-8450-FE03707E1D38}" dt="2023-11-27T15:35:40.444" v="830" actId="1076"/>
          <ac:spMkLst>
            <pc:docMk/>
            <pc:sldMk cId="322829268" sldId="2271"/>
            <ac:spMk id="7" creationId="{37627E05-49A9-07E6-B1B8-AB2A37F5BB05}"/>
          </ac:spMkLst>
        </pc:spChg>
        <pc:spChg chg="del">
          <ac:chgData name="Austėja Garbinčiūtė" userId="7d0ffe98-8ab7-4087-8809-651cd3699191" providerId="ADAL" clId="{47F9C4BE-041B-49A1-8450-FE03707E1D38}" dt="2023-11-27T15:28:53.517" v="524" actId="478"/>
          <ac:spMkLst>
            <pc:docMk/>
            <pc:sldMk cId="322829268" sldId="2271"/>
            <ac:spMk id="12" creationId="{7F27C066-BB85-CC35-425E-9AD72E3B25F3}"/>
          </ac:spMkLst>
        </pc:spChg>
      </pc:sldChg>
      <pc:sldChg chg="del">
        <pc:chgData name="Austėja Garbinčiūtė" userId="7d0ffe98-8ab7-4087-8809-651cd3699191" providerId="ADAL" clId="{47F9C4BE-041B-49A1-8450-FE03707E1D38}" dt="2023-11-27T15:31:42.398" v="543" actId="47"/>
        <pc:sldMkLst>
          <pc:docMk/>
          <pc:sldMk cId="37041532" sldId="2272"/>
        </pc:sldMkLst>
      </pc:sldChg>
      <pc:sldChg chg="addSp delSp modSp mod">
        <pc:chgData name="Austėja Garbinčiūtė" userId="7d0ffe98-8ab7-4087-8809-651cd3699191" providerId="ADAL" clId="{47F9C4BE-041B-49A1-8450-FE03707E1D38}" dt="2023-11-27T15:36:10.173" v="840"/>
        <pc:sldMkLst>
          <pc:docMk/>
          <pc:sldMk cId="3954096981" sldId="2279"/>
        </pc:sldMkLst>
        <pc:spChg chg="del mod">
          <ac:chgData name="Austėja Garbinčiūtė" userId="7d0ffe98-8ab7-4087-8809-651cd3699191" providerId="ADAL" clId="{47F9C4BE-041B-49A1-8450-FE03707E1D38}" dt="2023-11-27T15:32:15.253" v="563" actId="478"/>
          <ac:spMkLst>
            <pc:docMk/>
            <pc:sldMk cId="3954096981" sldId="2279"/>
            <ac:spMk id="2" creationId="{9B1F6286-DEB4-078E-E59C-C371D962B994}"/>
          </ac:spMkLst>
        </pc:spChg>
        <pc:spChg chg="mod">
          <ac:chgData name="Austėja Garbinčiūtė" userId="7d0ffe98-8ab7-4087-8809-651cd3699191" providerId="ADAL" clId="{47F9C4BE-041B-49A1-8450-FE03707E1D38}" dt="2023-11-27T15:34:39.490" v="796" actId="1035"/>
          <ac:spMkLst>
            <pc:docMk/>
            <pc:sldMk cId="3954096981" sldId="2279"/>
            <ac:spMk id="4" creationId="{5E6ABA55-72A0-2BAB-2A3A-F331B2D0987A}"/>
          </ac:spMkLst>
        </pc:spChg>
        <pc:spChg chg="add del mod">
          <ac:chgData name="Austėja Garbinčiūtė" userId="7d0ffe98-8ab7-4087-8809-651cd3699191" providerId="ADAL" clId="{47F9C4BE-041B-49A1-8450-FE03707E1D38}" dt="2023-11-27T15:32:17.448" v="564" actId="478"/>
          <ac:spMkLst>
            <pc:docMk/>
            <pc:sldMk cId="3954096981" sldId="2279"/>
            <ac:spMk id="6" creationId="{7F7FD7F6-DD67-A4B1-511F-99D47402E6AB}"/>
          </ac:spMkLst>
        </pc:spChg>
        <pc:spChg chg="add mod">
          <ac:chgData name="Austėja Garbinčiūtė" userId="7d0ffe98-8ab7-4087-8809-651cd3699191" providerId="ADAL" clId="{47F9C4BE-041B-49A1-8450-FE03707E1D38}" dt="2023-11-27T15:36:10.173" v="840"/>
          <ac:spMkLst>
            <pc:docMk/>
            <pc:sldMk cId="3954096981" sldId="2279"/>
            <ac:spMk id="8" creationId="{4155E339-2348-B173-BBB2-F45A1A6C2B8D}"/>
          </ac:spMkLst>
        </pc:spChg>
        <pc:picChg chg="del">
          <ac:chgData name="Austėja Garbinčiūtė" userId="7d0ffe98-8ab7-4087-8809-651cd3699191" providerId="ADAL" clId="{47F9C4BE-041B-49A1-8450-FE03707E1D38}" dt="2023-11-27T15:32:44.562" v="587" actId="478"/>
          <ac:picMkLst>
            <pc:docMk/>
            <pc:sldMk cId="3954096981" sldId="2279"/>
            <ac:picMk id="5" creationId="{4578BD6B-925E-D022-6EDF-2E0C8D2FF1AC}"/>
          </ac:picMkLst>
        </pc:picChg>
        <pc:picChg chg="del">
          <ac:chgData name="Austėja Garbinčiūtė" userId="7d0ffe98-8ab7-4087-8809-651cd3699191" providerId="ADAL" clId="{47F9C4BE-041B-49A1-8450-FE03707E1D38}" dt="2023-11-27T15:32:45.248" v="588" actId="478"/>
          <ac:picMkLst>
            <pc:docMk/>
            <pc:sldMk cId="3954096981" sldId="2279"/>
            <ac:picMk id="7" creationId="{AB52D242-0CFE-AEEE-1DE5-04BBCD2FC487}"/>
          </ac:picMkLst>
        </pc:picChg>
        <pc:picChg chg="del">
          <ac:chgData name="Austėja Garbinčiūtė" userId="7d0ffe98-8ab7-4087-8809-651cd3699191" providerId="ADAL" clId="{47F9C4BE-041B-49A1-8450-FE03707E1D38}" dt="2023-11-27T15:32:46.033" v="589" actId="478"/>
          <ac:picMkLst>
            <pc:docMk/>
            <pc:sldMk cId="3954096981" sldId="2279"/>
            <ac:picMk id="11" creationId="{1C763B4E-9DBE-034D-74D2-9CBC4A41E6B9}"/>
          </ac:picMkLst>
        </pc:picChg>
      </pc:sldChg>
      <pc:sldChg chg="delSp del mod">
        <pc:chgData name="Austėja Garbinčiūtė" userId="7d0ffe98-8ab7-4087-8809-651cd3699191" providerId="ADAL" clId="{47F9C4BE-041B-49A1-8450-FE03707E1D38}" dt="2023-11-27T15:31:29.248" v="538" actId="47"/>
        <pc:sldMkLst>
          <pc:docMk/>
          <pc:sldMk cId="1073993623" sldId="2291"/>
        </pc:sldMkLst>
        <pc:picChg chg="del">
          <ac:chgData name="Austėja Garbinčiūtė" userId="7d0ffe98-8ab7-4087-8809-651cd3699191" providerId="ADAL" clId="{47F9C4BE-041B-49A1-8450-FE03707E1D38}" dt="2023-11-27T15:31:06.216" v="537" actId="478"/>
          <ac:picMkLst>
            <pc:docMk/>
            <pc:sldMk cId="1073993623" sldId="2291"/>
            <ac:picMk id="13" creationId="{E9E8137B-2E99-58CD-FD55-184F5E265EAE}"/>
          </ac:picMkLst>
        </pc:picChg>
      </pc:sldChg>
      <pc:sldChg chg="addSp delSp modSp mod ord">
        <pc:chgData name="Austėja Garbinčiūtė" userId="7d0ffe98-8ab7-4087-8809-651cd3699191" providerId="ADAL" clId="{47F9C4BE-041B-49A1-8450-FE03707E1D38}" dt="2023-11-27T15:35:46.183" v="832" actId="1076"/>
        <pc:sldMkLst>
          <pc:docMk/>
          <pc:sldMk cId="2882672524" sldId="2294"/>
        </pc:sldMkLst>
        <pc:spChg chg="mod ord">
          <ac:chgData name="Austėja Garbinčiūtė" userId="7d0ffe98-8ab7-4087-8809-651cd3699191" providerId="ADAL" clId="{47F9C4BE-041B-49A1-8450-FE03707E1D38}" dt="2023-11-27T15:27:16.014" v="484" actId="1035"/>
          <ac:spMkLst>
            <pc:docMk/>
            <pc:sldMk cId="2882672524" sldId="2294"/>
            <ac:spMk id="2" creationId="{A3A00625-60F1-2029-497E-00E279F09998}"/>
          </ac:spMkLst>
        </pc:spChg>
        <pc:spChg chg="mod ord">
          <ac:chgData name="Austėja Garbinčiūtė" userId="7d0ffe98-8ab7-4087-8809-651cd3699191" providerId="ADAL" clId="{47F9C4BE-041B-49A1-8450-FE03707E1D38}" dt="2023-11-27T15:27:16.014" v="484" actId="1035"/>
          <ac:spMkLst>
            <pc:docMk/>
            <pc:sldMk cId="2882672524" sldId="2294"/>
            <ac:spMk id="3" creationId="{011C7A33-B0BA-4D2B-D3BA-A2C2D4629710}"/>
          </ac:spMkLst>
        </pc:spChg>
        <pc:spChg chg="mod ord">
          <ac:chgData name="Austėja Garbinčiūtė" userId="7d0ffe98-8ab7-4087-8809-651cd3699191" providerId="ADAL" clId="{47F9C4BE-041B-49A1-8450-FE03707E1D38}" dt="2023-11-27T15:27:16.014" v="484" actId="1035"/>
          <ac:spMkLst>
            <pc:docMk/>
            <pc:sldMk cId="2882672524" sldId="2294"/>
            <ac:spMk id="4" creationId="{1719CF2B-63F3-F79B-4985-44D8FEED977C}"/>
          </ac:spMkLst>
        </pc:spChg>
        <pc:spChg chg="mod ord">
          <ac:chgData name="Austėja Garbinčiūtė" userId="7d0ffe98-8ab7-4087-8809-651cd3699191" providerId="ADAL" clId="{47F9C4BE-041B-49A1-8450-FE03707E1D38}" dt="2023-11-27T15:27:16.014" v="484" actId="1035"/>
          <ac:spMkLst>
            <pc:docMk/>
            <pc:sldMk cId="2882672524" sldId="2294"/>
            <ac:spMk id="5" creationId="{3FD4CEBF-0CF1-22DE-6FEE-D6CA281F84F7}"/>
          </ac:spMkLst>
        </pc:spChg>
        <pc:spChg chg="del mod">
          <ac:chgData name="Austėja Garbinčiūtė" userId="7d0ffe98-8ab7-4087-8809-651cd3699191" providerId="ADAL" clId="{47F9C4BE-041B-49A1-8450-FE03707E1D38}" dt="2023-11-27T15:24:43.977" v="325" actId="478"/>
          <ac:spMkLst>
            <pc:docMk/>
            <pc:sldMk cId="2882672524" sldId="2294"/>
            <ac:spMk id="6" creationId="{C7566440-55DD-0FB2-BEE0-1175FF994D4C}"/>
          </ac:spMkLst>
        </pc:spChg>
        <pc:spChg chg="del">
          <ac:chgData name="Austėja Garbinčiūtė" userId="7d0ffe98-8ab7-4087-8809-651cd3699191" providerId="ADAL" clId="{47F9C4BE-041B-49A1-8450-FE03707E1D38}" dt="2023-11-27T15:24:45.202" v="326" actId="478"/>
          <ac:spMkLst>
            <pc:docMk/>
            <pc:sldMk cId="2882672524" sldId="2294"/>
            <ac:spMk id="7" creationId="{CA78202C-7B54-0227-9973-8F074BECFF1F}"/>
          </ac:spMkLst>
        </pc:spChg>
        <pc:spChg chg="mod ord">
          <ac:chgData name="Austėja Garbinčiūtė" userId="7d0ffe98-8ab7-4087-8809-651cd3699191" providerId="ADAL" clId="{47F9C4BE-041B-49A1-8450-FE03707E1D38}" dt="2023-11-27T15:27:06.149" v="443" actId="1036"/>
          <ac:spMkLst>
            <pc:docMk/>
            <pc:sldMk cId="2882672524" sldId="2294"/>
            <ac:spMk id="8" creationId="{9D59F7EC-A40E-5E57-92E3-860B11B487B9}"/>
          </ac:spMkLst>
        </pc:spChg>
        <pc:spChg chg="add del mod ord">
          <ac:chgData name="Austėja Garbinčiūtė" userId="7d0ffe98-8ab7-4087-8809-651cd3699191" providerId="ADAL" clId="{47F9C4BE-041B-49A1-8450-FE03707E1D38}" dt="2023-11-27T15:35:13.568" v="801" actId="21"/>
          <ac:spMkLst>
            <pc:docMk/>
            <pc:sldMk cId="2882672524" sldId="2294"/>
            <ac:spMk id="9" creationId="{1E867A5B-4448-3A4C-5C3D-F93C8A57F0E3}"/>
          </ac:spMkLst>
        </pc:spChg>
        <pc:spChg chg="del">
          <ac:chgData name="Austėja Garbinčiūtė" userId="7d0ffe98-8ab7-4087-8809-651cd3699191" providerId="ADAL" clId="{47F9C4BE-041B-49A1-8450-FE03707E1D38}" dt="2023-11-27T15:19:06.836" v="189" actId="478"/>
          <ac:spMkLst>
            <pc:docMk/>
            <pc:sldMk cId="2882672524" sldId="2294"/>
            <ac:spMk id="10" creationId="{6E3FD7C5-3C39-751E-63AA-6510DA122CAF}"/>
          </ac:spMkLst>
        </pc:spChg>
        <pc:spChg chg="add del mod ord">
          <ac:chgData name="Austėja Garbinčiūtė" userId="7d0ffe98-8ab7-4087-8809-651cd3699191" providerId="ADAL" clId="{47F9C4BE-041B-49A1-8450-FE03707E1D38}" dt="2023-11-27T15:27:06.149" v="443" actId="1036"/>
          <ac:spMkLst>
            <pc:docMk/>
            <pc:sldMk cId="2882672524" sldId="2294"/>
            <ac:spMk id="11" creationId="{05C1B7FE-8E77-0839-D5D0-23DD5C9BFD07}"/>
          </ac:spMkLst>
        </pc:spChg>
        <pc:spChg chg="del">
          <ac:chgData name="Austėja Garbinčiūtė" userId="7d0ffe98-8ab7-4087-8809-651cd3699191" providerId="ADAL" clId="{47F9C4BE-041B-49A1-8450-FE03707E1D38}" dt="2023-11-27T15:24:49.099" v="328" actId="478"/>
          <ac:spMkLst>
            <pc:docMk/>
            <pc:sldMk cId="2882672524" sldId="2294"/>
            <ac:spMk id="12" creationId="{043E3A74-89CF-EFE9-E1B5-81D4897F2E5B}"/>
          </ac:spMkLst>
        </pc:spChg>
        <pc:spChg chg="del mod">
          <ac:chgData name="Austėja Garbinčiūtė" userId="7d0ffe98-8ab7-4087-8809-651cd3699191" providerId="ADAL" clId="{47F9C4BE-041B-49A1-8450-FE03707E1D38}" dt="2023-11-27T15:24:51.676" v="330" actId="478"/>
          <ac:spMkLst>
            <pc:docMk/>
            <pc:sldMk cId="2882672524" sldId="2294"/>
            <ac:spMk id="13" creationId="{60B295E2-7A2B-0361-E2E0-E286B9AAA570}"/>
          </ac:spMkLst>
        </pc:spChg>
        <pc:spChg chg="mod">
          <ac:chgData name="Austėja Garbinčiūtė" userId="7d0ffe98-8ab7-4087-8809-651cd3699191" providerId="ADAL" clId="{47F9C4BE-041B-49A1-8450-FE03707E1D38}" dt="2023-11-27T15:27:45.562" v="506" actId="1076"/>
          <ac:spMkLst>
            <pc:docMk/>
            <pc:sldMk cId="2882672524" sldId="2294"/>
            <ac:spMk id="14" creationId="{742890C7-6822-E498-C74B-6F5238E0722E}"/>
          </ac:spMkLst>
        </pc:spChg>
        <pc:spChg chg="mod">
          <ac:chgData name="Austėja Garbinčiūtė" userId="7d0ffe98-8ab7-4087-8809-651cd3699191" providerId="ADAL" clId="{47F9C4BE-041B-49A1-8450-FE03707E1D38}" dt="2023-11-27T15:27:52.844" v="507" actId="1076"/>
          <ac:spMkLst>
            <pc:docMk/>
            <pc:sldMk cId="2882672524" sldId="2294"/>
            <ac:spMk id="15" creationId="{5B066410-41C6-62A4-C7C9-1507246DB237}"/>
          </ac:spMkLst>
        </pc:spChg>
        <pc:spChg chg="mod ord">
          <ac:chgData name="Austėja Garbinčiūtė" userId="7d0ffe98-8ab7-4087-8809-651cd3699191" providerId="ADAL" clId="{47F9C4BE-041B-49A1-8450-FE03707E1D38}" dt="2023-11-27T15:27:06.149" v="443" actId="1036"/>
          <ac:spMkLst>
            <pc:docMk/>
            <pc:sldMk cId="2882672524" sldId="2294"/>
            <ac:spMk id="16" creationId="{D8758520-AF24-DED3-47F0-00D724B0F149}"/>
          </ac:spMkLst>
        </pc:spChg>
        <pc:spChg chg="add del mod">
          <ac:chgData name="Austėja Garbinčiūtė" userId="7d0ffe98-8ab7-4087-8809-651cd3699191" providerId="ADAL" clId="{47F9C4BE-041B-49A1-8450-FE03707E1D38}" dt="2023-11-27T15:17:15.331" v="125" actId="478"/>
          <ac:spMkLst>
            <pc:docMk/>
            <pc:sldMk cId="2882672524" sldId="2294"/>
            <ac:spMk id="19" creationId="{E47942DC-3B2E-2971-91F4-42A2C58C4E27}"/>
          </ac:spMkLst>
        </pc:spChg>
        <pc:spChg chg="add del mod">
          <ac:chgData name="Austėja Garbinčiūtė" userId="7d0ffe98-8ab7-4087-8809-651cd3699191" providerId="ADAL" clId="{47F9C4BE-041B-49A1-8450-FE03707E1D38}" dt="2023-11-27T15:19:09.887" v="190" actId="478"/>
          <ac:spMkLst>
            <pc:docMk/>
            <pc:sldMk cId="2882672524" sldId="2294"/>
            <ac:spMk id="21" creationId="{E8A4166C-3D85-BD37-59DB-8EACDEF8343D}"/>
          </ac:spMkLst>
        </pc:spChg>
        <pc:spChg chg="add del mod">
          <ac:chgData name="Austėja Garbinčiūtė" userId="7d0ffe98-8ab7-4087-8809-651cd3699191" providerId="ADAL" clId="{47F9C4BE-041B-49A1-8450-FE03707E1D38}" dt="2023-11-27T15:24:47.409" v="327" actId="478"/>
          <ac:spMkLst>
            <pc:docMk/>
            <pc:sldMk cId="2882672524" sldId="2294"/>
            <ac:spMk id="23" creationId="{85DB7370-D94D-ADEB-1FD8-C477679693D5}"/>
          </ac:spMkLst>
        </pc:spChg>
        <pc:spChg chg="add del mod">
          <ac:chgData name="Austėja Garbinčiūtė" userId="7d0ffe98-8ab7-4087-8809-651cd3699191" providerId="ADAL" clId="{47F9C4BE-041B-49A1-8450-FE03707E1D38}" dt="2023-11-27T15:24:50.167" v="329" actId="478"/>
          <ac:spMkLst>
            <pc:docMk/>
            <pc:sldMk cId="2882672524" sldId="2294"/>
            <ac:spMk id="25" creationId="{0C79A4C0-26AD-AF5F-6383-B50279515506}"/>
          </ac:spMkLst>
        </pc:spChg>
        <pc:spChg chg="add del mod">
          <ac:chgData name="Austėja Garbinčiūtė" userId="7d0ffe98-8ab7-4087-8809-651cd3699191" providerId="ADAL" clId="{47F9C4BE-041B-49A1-8450-FE03707E1D38}" dt="2023-11-27T15:24:52.871" v="331" actId="478"/>
          <ac:spMkLst>
            <pc:docMk/>
            <pc:sldMk cId="2882672524" sldId="2294"/>
            <ac:spMk id="27" creationId="{7D31CE5A-7202-E69C-F3FF-4D168ECB7565}"/>
          </ac:spMkLst>
        </pc:spChg>
        <pc:spChg chg="add mod ord">
          <ac:chgData name="Austėja Garbinčiūtė" userId="7d0ffe98-8ab7-4087-8809-651cd3699191" providerId="ADAL" clId="{47F9C4BE-041B-49A1-8450-FE03707E1D38}" dt="2023-11-27T15:26:59.434" v="418" actId="1076"/>
          <ac:spMkLst>
            <pc:docMk/>
            <pc:sldMk cId="2882672524" sldId="2294"/>
            <ac:spMk id="30" creationId="{7608EF34-5500-E259-BCDC-E824F6A0781C}"/>
          </ac:spMkLst>
        </pc:spChg>
        <pc:spChg chg="add del mod">
          <ac:chgData name="Austėja Garbinčiūtė" userId="7d0ffe98-8ab7-4087-8809-651cd3699191" providerId="ADAL" clId="{47F9C4BE-041B-49A1-8450-FE03707E1D38}" dt="2023-11-27T15:35:13.568" v="801" actId="21"/>
          <ac:spMkLst>
            <pc:docMk/>
            <pc:sldMk cId="2882672524" sldId="2294"/>
            <ac:spMk id="32" creationId="{A4363DB2-5988-D234-E3F9-8D50E400A89F}"/>
          </ac:spMkLst>
        </pc:spChg>
        <pc:spChg chg="add mod">
          <ac:chgData name="Austėja Garbinčiūtė" userId="7d0ffe98-8ab7-4087-8809-651cd3699191" providerId="ADAL" clId="{47F9C4BE-041B-49A1-8450-FE03707E1D38}" dt="2023-11-27T15:35:46.183" v="832" actId="1076"/>
          <ac:spMkLst>
            <pc:docMk/>
            <pc:sldMk cId="2882672524" sldId="2294"/>
            <ac:spMk id="33" creationId="{194A0CC6-A1D6-2086-3D44-5F1F0D65C876}"/>
          </ac:spMkLst>
        </pc:spChg>
        <pc:inkChg chg="add del">
          <ac:chgData name="Austėja Garbinčiūtė" userId="7d0ffe98-8ab7-4087-8809-651cd3699191" providerId="ADAL" clId="{47F9C4BE-041B-49A1-8450-FE03707E1D38}" dt="2023-11-27T15:25:54.880" v="409" actId="9405"/>
          <ac:inkMkLst>
            <pc:docMk/>
            <pc:sldMk cId="2882672524" sldId="2294"/>
            <ac:inkMk id="28" creationId="{1F74837E-6A70-6C19-ACBE-194B99AE8616}"/>
          </ac:inkMkLst>
        </pc:inkChg>
        <pc:inkChg chg="add del">
          <ac:chgData name="Austėja Garbinčiūtė" userId="7d0ffe98-8ab7-4087-8809-651cd3699191" providerId="ADAL" clId="{47F9C4BE-041B-49A1-8450-FE03707E1D38}" dt="2023-11-27T15:25:54.642" v="408" actId="9405"/>
          <ac:inkMkLst>
            <pc:docMk/>
            <pc:sldMk cId="2882672524" sldId="2294"/>
            <ac:inkMk id="29" creationId="{4292512B-BB84-F486-34E5-7F7D11F043C6}"/>
          </ac:inkMkLst>
        </pc:inkChg>
      </pc:sldChg>
      <pc:sldChg chg="del">
        <pc:chgData name="Austėja Garbinčiūtė" userId="7d0ffe98-8ab7-4087-8809-651cd3699191" providerId="ADAL" clId="{47F9C4BE-041B-49A1-8450-FE03707E1D38}" dt="2023-11-27T15:31:45.182" v="544" actId="47"/>
        <pc:sldMkLst>
          <pc:docMk/>
          <pc:sldMk cId="1922657527" sldId="2295"/>
        </pc:sldMkLst>
      </pc:sldChg>
      <pc:sldChg chg="del">
        <pc:chgData name="Austėja Garbinčiūtė" userId="7d0ffe98-8ab7-4087-8809-651cd3699191" providerId="ADAL" clId="{47F9C4BE-041B-49A1-8450-FE03707E1D38}" dt="2023-11-27T15:31:51.602" v="550" actId="47"/>
        <pc:sldMkLst>
          <pc:docMk/>
          <pc:sldMk cId="4098190903" sldId="2296"/>
        </pc:sldMkLst>
      </pc:sldChg>
      <pc:sldChg chg="del">
        <pc:chgData name="Austėja Garbinčiūtė" userId="7d0ffe98-8ab7-4087-8809-651cd3699191" providerId="ADAL" clId="{47F9C4BE-041B-49A1-8450-FE03707E1D38}" dt="2023-11-27T15:31:47.134" v="546" actId="47"/>
        <pc:sldMkLst>
          <pc:docMk/>
          <pc:sldMk cId="3259264693" sldId="2297"/>
        </pc:sldMkLst>
      </pc:sldChg>
      <pc:sldChg chg="del">
        <pc:chgData name="Austėja Garbinčiūtė" userId="7d0ffe98-8ab7-4087-8809-651cd3699191" providerId="ADAL" clId="{47F9C4BE-041B-49A1-8450-FE03707E1D38}" dt="2023-11-27T15:31:47.912" v="547" actId="47"/>
        <pc:sldMkLst>
          <pc:docMk/>
          <pc:sldMk cId="1896416408" sldId="2300"/>
        </pc:sldMkLst>
      </pc:sldChg>
      <pc:sldChg chg="del">
        <pc:chgData name="Austėja Garbinčiūtė" userId="7d0ffe98-8ab7-4087-8809-651cd3699191" providerId="ADAL" clId="{47F9C4BE-041B-49A1-8450-FE03707E1D38}" dt="2023-11-27T15:31:34.805" v="539" actId="47"/>
        <pc:sldMkLst>
          <pc:docMk/>
          <pc:sldMk cId="1745113178" sldId="2301"/>
        </pc:sldMkLst>
      </pc:sldChg>
      <pc:sldChg chg="addSp delSp modSp mod modClrScheme chgLayout">
        <pc:chgData name="Austėja Garbinčiūtė" userId="7d0ffe98-8ab7-4087-8809-651cd3699191" providerId="ADAL" clId="{47F9C4BE-041B-49A1-8450-FE03707E1D38}" dt="2023-11-27T15:44:54.896" v="986" actId="1036"/>
        <pc:sldMkLst>
          <pc:docMk/>
          <pc:sldMk cId="1126418361" sldId="2303"/>
        </pc:sldMkLst>
        <pc:spChg chg="add mod">
          <ac:chgData name="Austėja Garbinčiūtė" userId="7d0ffe98-8ab7-4087-8809-651cd3699191" providerId="ADAL" clId="{47F9C4BE-041B-49A1-8450-FE03707E1D38}" dt="2023-11-27T15:44:31.879" v="980" actId="1076"/>
          <ac:spMkLst>
            <pc:docMk/>
            <pc:sldMk cId="1126418361" sldId="2303"/>
            <ac:spMk id="5" creationId="{D24340CE-463D-32E5-7FDD-7128C25B8A7F}"/>
          </ac:spMkLst>
        </pc:spChg>
        <pc:spChg chg="mod ord">
          <ac:chgData name="Austėja Garbinčiūtė" userId="7d0ffe98-8ab7-4087-8809-651cd3699191" providerId="ADAL" clId="{47F9C4BE-041B-49A1-8450-FE03707E1D38}" dt="2023-11-27T15:44:25.247" v="978" actId="1076"/>
          <ac:spMkLst>
            <pc:docMk/>
            <pc:sldMk cId="1126418361" sldId="2303"/>
            <ac:spMk id="6" creationId="{31FCAF95-6CA6-600A-9F72-5E1370FE865D}"/>
          </ac:spMkLst>
        </pc:spChg>
        <pc:spChg chg="mod ord">
          <ac:chgData name="Austėja Garbinčiūtė" userId="7d0ffe98-8ab7-4087-8809-651cd3699191" providerId="ADAL" clId="{47F9C4BE-041B-49A1-8450-FE03707E1D38}" dt="2023-11-27T15:44:36.381" v="981" actId="1076"/>
          <ac:spMkLst>
            <pc:docMk/>
            <pc:sldMk cId="1126418361" sldId="2303"/>
            <ac:spMk id="7" creationId="{B9E7E49D-0804-131D-E5B0-B413C4BF42BD}"/>
          </ac:spMkLst>
        </pc:spChg>
        <pc:spChg chg="add mod">
          <ac:chgData name="Austėja Garbinčiūtė" userId="7d0ffe98-8ab7-4087-8809-651cd3699191" providerId="ADAL" clId="{47F9C4BE-041B-49A1-8450-FE03707E1D38}" dt="2023-11-27T15:44:25.247" v="978" actId="1076"/>
          <ac:spMkLst>
            <pc:docMk/>
            <pc:sldMk cId="1126418361" sldId="2303"/>
            <ac:spMk id="8" creationId="{D02CA81E-C469-00BD-5029-EDF11CD99419}"/>
          </ac:spMkLst>
        </pc:spChg>
        <pc:spChg chg="add mod">
          <ac:chgData name="Austėja Garbinčiūtė" userId="7d0ffe98-8ab7-4087-8809-651cd3699191" providerId="ADAL" clId="{47F9C4BE-041B-49A1-8450-FE03707E1D38}" dt="2023-11-27T15:35:56.477" v="835" actId="207"/>
          <ac:spMkLst>
            <pc:docMk/>
            <pc:sldMk cId="1126418361" sldId="2303"/>
            <ac:spMk id="9" creationId="{881312B6-5BBA-F2BC-5B1E-516FC4E5E4A0}"/>
          </ac:spMkLst>
        </pc:spChg>
        <pc:spChg chg="add del mod ord">
          <ac:chgData name="Austėja Garbinčiūtė" userId="7d0ffe98-8ab7-4087-8809-651cd3699191" providerId="ADAL" clId="{47F9C4BE-041B-49A1-8450-FE03707E1D38}" dt="2023-11-27T15:44:10.136" v="974" actId="478"/>
          <ac:spMkLst>
            <pc:docMk/>
            <pc:sldMk cId="1126418361" sldId="2303"/>
            <ac:spMk id="10" creationId="{A7D5CDD8-1916-F084-2330-4CDD3197B673}"/>
          </ac:spMkLst>
        </pc:spChg>
        <pc:spChg chg="add del mod ord">
          <ac:chgData name="Austėja Garbinčiūtė" userId="7d0ffe98-8ab7-4087-8809-651cd3699191" providerId="ADAL" clId="{47F9C4BE-041B-49A1-8450-FE03707E1D38}" dt="2023-11-27T15:44:11.426" v="975" actId="478"/>
          <ac:spMkLst>
            <pc:docMk/>
            <pc:sldMk cId="1126418361" sldId="2303"/>
            <ac:spMk id="11" creationId="{B3C3493D-D425-2F4C-E957-8281BB015177}"/>
          </ac:spMkLst>
        </pc:spChg>
        <pc:spChg chg="mod ord">
          <ac:chgData name="Austėja Garbinčiūtė" userId="7d0ffe98-8ab7-4087-8809-651cd3699191" providerId="ADAL" clId="{47F9C4BE-041B-49A1-8450-FE03707E1D38}" dt="2023-11-27T15:43:13.510" v="951" actId="700"/>
          <ac:spMkLst>
            <pc:docMk/>
            <pc:sldMk cId="1126418361" sldId="2303"/>
            <ac:spMk id="12" creationId="{B74D836E-412A-CD06-183E-A9C51514E175}"/>
          </ac:spMkLst>
        </pc:spChg>
        <pc:spChg chg="add del mod ord">
          <ac:chgData name="Austėja Garbinčiūtė" userId="7d0ffe98-8ab7-4087-8809-651cd3699191" providerId="ADAL" clId="{47F9C4BE-041B-49A1-8450-FE03707E1D38}" dt="2023-11-27T15:44:12.944" v="976" actId="478"/>
          <ac:spMkLst>
            <pc:docMk/>
            <pc:sldMk cId="1126418361" sldId="2303"/>
            <ac:spMk id="13" creationId="{61AF5501-4B41-A26A-6946-4CADFDBDE827}"/>
          </ac:spMkLst>
        </pc:spChg>
        <pc:spChg chg="add del mod ord">
          <ac:chgData name="Austėja Garbinčiūtė" userId="7d0ffe98-8ab7-4087-8809-651cd3699191" providerId="ADAL" clId="{47F9C4BE-041B-49A1-8450-FE03707E1D38}" dt="2023-11-27T15:44:01.329" v="971" actId="478"/>
          <ac:spMkLst>
            <pc:docMk/>
            <pc:sldMk cId="1126418361" sldId="2303"/>
            <ac:spMk id="14" creationId="{1960A760-3C16-A6D7-4187-28CBB1020E88}"/>
          </ac:spMkLst>
        </pc:spChg>
        <pc:spChg chg="add del mod ord">
          <ac:chgData name="Austėja Garbinčiūtė" userId="7d0ffe98-8ab7-4087-8809-651cd3699191" providerId="ADAL" clId="{47F9C4BE-041B-49A1-8450-FE03707E1D38}" dt="2023-11-27T15:44:04.648" v="973" actId="478"/>
          <ac:spMkLst>
            <pc:docMk/>
            <pc:sldMk cId="1126418361" sldId="2303"/>
            <ac:spMk id="15" creationId="{BE4B8136-EC17-22EF-3D70-8B31F5718731}"/>
          </ac:spMkLst>
        </pc:spChg>
        <pc:spChg chg="add del mod ord">
          <ac:chgData name="Austėja Garbinčiūtė" userId="7d0ffe98-8ab7-4087-8809-651cd3699191" providerId="ADAL" clId="{47F9C4BE-041B-49A1-8450-FE03707E1D38}" dt="2023-11-27T15:44:03.097" v="972" actId="478"/>
          <ac:spMkLst>
            <pc:docMk/>
            <pc:sldMk cId="1126418361" sldId="2303"/>
            <ac:spMk id="16" creationId="{7A5D0DF0-D887-E9F5-FA1F-7F86F1D7F203}"/>
          </ac:spMkLst>
        </pc:spChg>
        <pc:spChg chg="add mod ord">
          <ac:chgData name="Austėja Garbinčiūtė" userId="7d0ffe98-8ab7-4087-8809-651cd3699191" providerId="ADAL" clId="{47F9C4BE-041B-49A1-8450-FE03707E1D38}" dt="2023-11-27T15:43:13.510" v="951" actId="700"/>
          <ac:spMkLst>
            <pc:docMk/>
            <pc:sldMk cId="1126418361" sldId="2303"/>
            <ac:spMk id="17" creationId="{05FC6C58-56BE-9322-790D-815C935F9CBF}"/>
          </ac:spMkLst>
        </pc:spChg>
        <pc:spChg chg="add mod ord">
          <ac:chgData name="Austėja Garbinčiūtė" userId="7d0ffe98-8ab7-4087-8809-651cd3699191" providerId="ADAL" clId="{47F9C4BE-041B-49A1-8450-FE03707E1D38}" dt="2023-11-27T15:43:13.510" v="951" actId="700"/>
          <ac:spMkLst>
            <pc:docMk/>
            <pc:sldMk cId="1126418361" sldId="2303"/>
            <ac:spMk id="18" creationId="{90113E64-35DE-2C65-C796-7534349D823E}"/>
          </ac:spMkLst>
        </pc:spChg>
        <pc:spChg chg="mod">
          <ac:chgData name="Austėja Garbinčiūtė" userId="7d0ffe98-8ab7-4087-8809-651cd3699191" providerId="ADAL" clId="{47F9C4BE-041B-49A1-8450-FE03707E1D38}" dt="2023-11-27T15:44:44.149" v="983" actId="14100"/>
          <ac:spMkLst>
            <pc:docMk/>
            <pc:sldMk cId="1126418361" sldId="2303"/>
            <ac:spMk id="19" creationId="{247F9D70-5698-484A-D771-793B059A26A1}"/>
          </ac:spMkLst>
        </pc:spChg>
        <pc:spChg chg="mod">
          <ac:chgData name="Austėja Garbinčiūtė" userId="7d0ffe98-8ab7-4087-8809-651cd3699191" providerId="ADAL" clId="{47F9C4BE-041B-49A1-8450-FE03707E1D38}" dt="2023-11-27T15:44:54.896" v="986" actId="1036"/>
          <ac:spMkLst>
            <pc:docMk/>
            <pc:sldMk cId="1126418361" sldId="2303"/>
            <ac:spMk id="22" creationId="{30AB2A82-4BCF-9222-FBCE-1EB75BCD526C}"/>
          </ac:spMkLst>
        </pc:spChg>
        <pc:picChg chg="add mod modCrop">
          <ac:chgData name="Austėja Garbinčiūtė" userId="7d0ffe98-8ab7-4087-8809-651cd3699191" providerId="ADAL" clId="{47F9C4BE-041B-49A1-8450-FE03707E1D38}" dt="2023-11-27T15:14:01.143" v="111"/>
          <ac:picMkLst>
            <pc:docMk/>
            <pc:sldMk cId="1126418361" sldId="2303"/>
            <ac:picMk id="4" creationId="{534D454D-2BE6-354F-DB51-3335248ABEEE}"/>
          </ac:picMkLst>
        </pc:picChg>
      </pc:sldChg>
      <pc:sldChg chg="del">
        <pc:chgData name="Austėja Garbinčiūtė" userId="7d0ffe98-8ab7-4087-8809-651cd3699191" providerId="ADAL" clId="{47F9C4BE-041B-49A1-8450-FE03707E1D38}" dt="2023-11-27T15:31:35.895" v="540" actId="47"/>
        <pc:sldMkLst>
          <pc:docMk/>
          <pc:sldMk cId="2423339694" sldId="2306"/>
        </pc:sldMkLst>
      </pc:sldChg>
      <pc:sldChg chg="del">
        <pc:chgData name="Austėja Garbinčiūtė" userId="7d0ffe98-8ab7-4087-8809-651cd3699191" providerId="ADAL" clId="{47F9C4BE-041B-49A1-8450-FE03707E1D38}" dt="2023-11-27T15:31:36.855" v="541" actId="47"/>
        <pc:sldMkLst>
          <pc:docMk/>
          <pc:sldMk cId="802220199" sldId="2307"/>
        </pc:sldMkLst>
      </pc:sldChg>
      <pc:sldChg chg="del">
        <pc:chgData name="Austėja Garbinčiūtė" userId="7d0ffe98-8ab7-4087-8809-651cd3699191" providerId="ADAL" clId="{47F9C4BE-041B-49A1-8450-FE03707E1D38}" dt="2023-11-27T15:31:38.364" v="542" actId="47"/>
        <pc:sldMkLst>
          <pc:docMk/>
          <pc:sldMk cId="1723606322" sldId="2308"/>
        </pc:sldMkLst>
      </pc:sldChg>
      <pc:sldChg chg="del">
        <pc:chgData name="Austėja Garbinčiūtė" userId="7d0ffe98-8ab7-4087-8809-651cd3699191" providerId="ADAL" clId="{47F9C4BE-041B-49A1-8450-FE03707E1D38}" dt="2023-11-27T15:31:46.397" v="545" actId="47"/>
        <pc:sldMkLst>
          <pc:docMk/>
          <pc:sldMk cId="3257723694" sldId="2310"/>
        </pc:sldMkLst>
      </pc:sldChg>
      <pc:sldChg chg="addSp modSp mod">
        <pc:chgData name="Austėja Garbinčiūtė" userId="7d0ffe98-8ab7-4087-8809-651cd3699191" providerId="ADAL" clId="{47F9C4BE-041B-49A1-8450-FE03707E1D38}" dt="2023-11-27T15:42:45.017" v="950" actId="552"/>
        <pc:sldMkLst>
          <pc:docMk/>
          <pc:sldMk cId="2621610770" sldId="2311"/>
        </pc:sldMkLst>
        <pc:spChg chg="mod">
          <ac:chgData name="Austėja Garbinčiūtė" userId="7d0ffe98-8ab7-4087-8809-651cd3699191" providerId="ADAL" clId="{47F9C4BE-041B-49A1-8450-FE03707E1D38}" dt="2023-11-27T15:41:23.891" v="903" actId="14100"/>
          <ac:spMkLst>
            <pc:docMk/>
            <pc:sldMk cId="2621610770" sldId="2311"/>
            <ac:spMk id="2" creationId="{0F6E8220-6D00-654E-563C-0BBC8C35B36F}"/>
          </ac:spMkLst>
        </pc:spChg>
        <pc:spChg chg="mod">
          <ac:chgData name="Austėja Garbinčiūtė" userId="7d0ffe98-8ab7-4087-8809-651cd3699191" providerId="ADAL" clId="{47F9C4BE-041B-49A1-8450-FE03707E1D38}" dt="2023-11-27T15:42:45.017" v="950" actId="552"/>
          <ac:spMkLst>
            <pc:docMk/>
            <pc:sldMk cId="2621610770" sldId="2311"/>
            <ac:spMk id="3" creationId="{00E0A93F-CE44-A0D0-6B48-0BDBEF386987}"/>
          </ac:spMkLst>
        </pc:spChg>
        <pc:spChg chg="add mod">
          <ac:chgData name="Austėja Garbinčiūtė" userId="7d0ffe98-8ab7-4087-8809-651cd3699191" providerId="ADAL" clId="{47F9C4BE-041B-49A1-8450-FE03707E1D38}" dt="2023-11-27T15:36:07.939" v="839" actId="207"/>
          <ac:spMkLst>
            <pc:docMk/>
            <pc:sldMk cId="2621610770" sldId="2311"/>
            <ac:spMk id="5" creationId="{4F8AB735-ED46-4010-80C9-DF1DC66858A1}"/>
          </ac:spMkLst>
        </pc:spChg>
        <pc:spChg chg="add mod">
          <ac:chgData name="Austėja Garbinčiūtė" userId="7d0ffe98-8ab7-4087-8809-651cd3699191" providerId="ADAL" clId="{47F9C4BE-041B-49A1-8450-FE03707E1D38}" dt="2023-11-27T15:41:36.161" v="937" actId="20577"/>
          <ac:spMkLst>
            <pc:docMk/>
            <pc:sldMk cId="2621610770" sldId="2311"/>
            <ac:spMk id="6" creationId="{340C0E73-50EA-382D-3A9F-AE9C5D6965C7}"/>
          </ac:spMkLst>
        </pc:spChg>
        <pc:spChg chg="add mod">
          <ac:chgData name="Austėja Garbinčiūtė" userId="7d0ffe98-8ab7-4087-8809-651cd3699191" providerId="ADAL" clId="{47F9C4BE-041B-49A1-8450-FE03707E1D38}" dt="2023-11-27T15:42:45.017" v="950" actId="552"/>
          <ac:spMkLst>
            <pc:docMk/>
            <pc:sldMk cId="2621610770" sldId="2311"/>
            <ac:spMk id="7" creationId="{B8C1F220-CBC1-1A81-0085-C0D4BAC6E39E}"/>
          </ac:spMkLst>
        </pc:spChg>
      </pc:sldChg>
      <pc:sldChg chg="modSp del mod">
        <pc:chgData name="Austėja Garbinčiūtė" userId="7d0ffe98-8ab7-4087-8809-651cd3699191" providerId="ADAL" clId="{47F9C4BE-041B-49A1-8450-FE03707E1D38}" dt="2023-11-27T15:29:30.914" v="534" actId="47"/>
        <pc:sldMkLst>
          <pc:docMk/>
          <pc:sldMk cId="689880826" sldId="2312"/>
        </pc:sldMkLst>
        <pc:picChg chg="mod">
          <ac:chgData name="Austėja Garbinčiūtė" userId="7d0ffe98-8ab7-4087-8809-651cd3699191" providerId="ADAL" clId="{47F9C4BE-041B-49A1-8450-FE03707E1D38}" dt="2023-11-27T15:16:46.313" v="123" actId="1076"/>
          <ac:picMkLst>
            <pc:docMk/>
            <pc:sldMk cId="689880826" sldId="2312"/>
            <ac:picMk id="32" creationId="{D11A51C9-B48B-C37E-532E-6BD54BD65E4B}"/>
          </ac:picMkLst>
        </pc:picChg>
      </pc:sldChg>
      <pc:sldChg chg="del">
        <pc:chgData name="Austėja Garbinčiūtė" userId="7d0ffe98-8ab7-4087-8809-651cd3699191" providerId="ADAL" clId="{47F9C4BE-041B-49A1-8450-FE03707E1D38}" dt="2023-11-27T15:31:49.416" v="548" actId="47"/>
        <pc:sldMkLst>
          <pc:docMk/>
          <pc:sldMk cId="1011126120" sldId="2313"/>
        </pc:sldMkLst>
      </pc:sldChg>
      <pc:sldChg chg="addSp modSp mod ord">
        <pc:chgData name="Austėja Garbinčiūtė" userId="7d0ffe98-8ab7-4087-8809-651cd3699191" providerId="ADAL" clId="{47F9C4BE-041B-49A1-8450-FE03707E1D38}" dt="2023-11-27T15:37:37.066" v="850" actId="12789"/>
        <pc:sldMkLst>
          <pc:docMk/>
          <pc:sldMk cId="280017446" sldId="2314"/>
        </pc:sldMkLst>
        <pc:spChg chg="mod">
          <ac:chgData name="Austėja Garbinčiūtė" userId="7d0ffe98-8ab7-4087-8809-651cd3699191" providerId="ADAL" clId="{47F9C4BE-041B-49A1-8450-FE03707E1D38}" dt="2023-11-27T15:10:48.572" v="79" actId="1076"/>
          <ac:spMkLst>
            <pc:docMk/>
            <pc:sldMk cId="280017446" sldId="2314"/>
            <ac:spMk id="3" creationId="{F7D3C3C3-FD5B-0856-CE7F-E47079FFF4A6}"/>
          </ac:spMkLst>
        </pc:spChg>
        <pc:spChg chg="mod">
          <ac:chgData name="Austėja Garbinčiūtė" userId="7d0ffe98-8ab7-4087-8809-651cd3699191" providerId="ADAL" clId="{47F9C4BE-041B-49A1-8450-FE03707E1D38}" dt="2023-11-27T15:37:21.498" v="846" actId="12789"/>
          <ac:spMkLst>
            <pc:docMk/>
            <pc:sldMk cId="280017446" sldId="2314"/>
            <ac:spMk id="6" creationId="{9B616C9F-2E9F-7282-CDA1-9034CF5E4F4A}"/>
          </ac:spMkLst>
        </pc:spChg>
        <pc:spChg chg="mod">
          <ac:chgData name="Austėja Garbinčiūtė" userId="7d0ffe98-8ab7-4087-8809-651cd3699191" providerId="ADAL" clId="{47F9C4BE-041B-49A1-8450-FE03707E1D38}" dt="2023-11-27T15:08:56.579" v="51" actId="207"/>
          <ac:spMkLst>
            <pc:docMk/>
            <pc:sldMk cId="280017446" sldId="2314"/>
            <ac:spMk id="7" creationId="{E0E88D59-8A6B-36F2-4D87-868ACCF6F279}"/>
          </ac:spMkLst>
        </pc:spChg>
        <pc:spChg chg="mod">
          <ac:chgData name="Austėja Garbinčiūtė" userId="7d0ffe98-8ab7-4087-8809-651cd3699191" providerId="ADAL" clId="{47F9C4BE-041B-49A1-8450-FE03707E1D38}" dt="2023-11-27T15:37:37.066" v="850" actId="12789"/>
          <ac:spMkLst>
            <pc:docMk/>
            <pc:sldMk cId="280017446" sldId="2314"/>
            <ac:spMk id="16" creationId="{1709442E-6B28-B426-022F-376DA87AE987}"/>
          </ac:spMkLst>
        </pc:spChg>
        <pc:spChg chg="mod">
          <ac:chgData name="Austėja Garbinčiūtė" userId="7d0ffe98-8ab7-4087-8809-651cd3699191" providerId="ADAL" clId="{47F9C4BE-041B-49A1-8450-FE03707E1D38}" dt="2023-11-27T15:37:21.498" v="846" actId="12789"/>
          <ac:spMkLst>
            <pc:docMk/>
            <pc:sldMk cId="280017446" sldId="2314"/>
            <ac:spMk id="17" creationId="{ADC7084D-CEDD-452F-FD39-16D4F64133A5}"/>
          </ac:spMkLst>
        </pc:spChg>
        <pc:spChg chg="mod">
          <ac:chgData name="Austėja Garbinčiūtė" userId="7d0ffe98-8ab7-4087-8809-651cd3699191" providerId="ADAL" clId="{47F9C4BE-041B-49A1-8450-FE03707E1D38}" dt="2023-11-27T15:37:37.066" v="850" actId="12789"/>
          <ac:spMkLst>
            <pc:docMk/>
            <pc:sldMk cId="280017446" sldId="2314"/>
            <ac:spMk id="18" creationId="{BC99223F-78C8-BD6F-A9C5-7206E6EF1C2A}"/>
          </ac:spMkLst>
        </pc:spChg>
        <pc:spChg chg="add mod">
          <ac:chgData name="Austėja Garbinčiūtė" userId="7d0ffe98-8ab7-4087-8809-651cd3699191" providerId="ADAL" clId="{47F9C4BE-041B-49A1-8450-FE03707E1D38}" dt="2023-11-27T15:36:03.457" v="837" actId="207"/>
          <ac:spMkLst>
            <pc:docMk/>
            <pc:sldMk cId="280017446" sldId="2314"/>
            <ac:spMk id="23" creationId="{DC7267DF-6AA8-5547-C5F7-56939AE913A0}"/>
          </ac:spMkLst>
        </pc:spChg>
        <pc:grpChg chg="mod">
          <ac:chgData name="Austėja Garbinčiūtė" userId="7d0ffe98-8ab7-4087-8809-651cd3699191" providerId="ADAL" clId="{47F9C4BE-041B-49A1-8450-FE03707E1D38}" dt="2023-11-27T15:10:32.097" v="74" actId="1076"/>
          <ac:grpSpMkLst>
            <pc:docMk/>
            <pc:sldMk cId="280017446" sldId="2314"/>
            <ac:grpSpMk id="14" creationId="{1406DB7F-4C0C-442F-E727-0BA59A9C33BB}"/>
          </ac:grpSpMkLst>
        </pc:grpChg>
        <pc:picChg chg="add mod">
          <ac:chgData name="Austėja Garbinčiūtė" userId="7d0ffe98-8ab7-4087-8809-651cd3699191" providerId="ADAL" clId="{47F9C4BE-041B-49A1-8450-FE03707E1D38}" dt="2023-11-27T15:12:12.327" v="100" actId="1038"/>
          <ac:picMkLst>
            <pc:docMk/>
            <pc:sldMk cId="280017446" sldId="2314"/>
            <ac:picMk id="19" creationId="{9B560F03-E3FE-93E7-24B1-E06A80C906C0}"/>
          </ac:picMkLst>
        </pc:picChg>
        <pc:picChg chg="add mod modCrop">
          <ac:chgData name="Austėja Garbinčiūtė" userId="7d0ffe98-8ab7-4087-8809-651cd3699191" providerId="ADAL" clId="{47F9C4BE-041B-49A1-8450-FE03707E1D38}" dt="2023-11-27T15:12:27.225" v="102" actId="12789"/>
          <ac:picMkLst>
            <pc:docMk/>
            <pc:sldMk cId="280017446" sldId="2314"/>
            <ac:picMk id="20" creationId="{06D89624-0389-DF04-C8D1-0DE158875E5C}"/>
          </ac:picMkLst>
        </pc:picChg>
        <pc:picChg chg="add mod">
          <ac:chgData name="Austėja Garbinčiūtė" userId="7d0ffe98-8ab7-4087-8809-651cd3699191" providerId="ADAL" clId="{47F9C4BE-041B-49A1-8450-FE03707E1D38}" dt="2023-11-27T15:11:46.024" v="91" actId="1038"/>
          <ac:picMkLst>
            <pc:docMk/>
            <pc:sldMk cId="280017446" sldId="2314"/>
            <ac:picMk id="21" creationId="{253F6B72-CAC3-04DD-71DF-B1BD3C1B7728}"/>
          </ac:picMkLst>
        </pc:picChg>
        <pc:picChg chg="add mod">
          <ac:chgData name="Austėja Garbinčiūtė" userId="7d0ffe98-8ab7-4087-8809-651cd3699191" providerId="ADAL" clId="{47F9C4BE-041B-49A1-8450-FE03707E1D38}" dt="2023-11-27T15:12:27.225" v="102" actId="12789"/>
          <ac:picMkLst>
            <pc:docMk/>
            <pc:sldMk cId="280017446" sldId="2314"/>
            <ac:picMk id="22" creationId="{7230785A-7CA8-FAA0-A3C4-5465BF3344BC}"/>
          </ac:picMkLst>
        </pc:picChg>
        <pc:cxnChg chg="mod">
          <ac:chgData name="Austėja Garbinčiūtė" userId="7d0ffe98-8ab7-4087-8809-651cd3699191" providerId="ADAL" clId="{47F9C4BE-041B-49A1-8450-FE03707E1D38}" dt="2023-11-27T15:08:56.579" v="51" actId="207"/>
          <ac:cxnSpMkLst>
            <pc:docMk/>
            <pc:sldMk cId="280017446" sldId="2314"/>
            <ac:cxnSpMk id="9" creationId="{735D3C54-8D10-3CA5-99B9-5254BCA18695}"/>
          </ac:cxnSpMkLst>
        </pc:cxnChg>
        <pc:cxnChg chg="mod">
          <ac:chgData name="Austėja Garbinčiūtė" userId="7d0ffe98-8ab7-4087-8809-651cd3699191" providerId="ADAL" clId="{47F9C4BE-041B-49A1-8450-FE03707E1D38}" dt="2023-11-27T15:08:56.579" v="51" actId="207"/>
          <ac:cxnSpMkLst>
            <pc:docMk/>
            <pc:sldMk cId="280017446" sldId="2314"/>
            <ac:cxnSpMk id="13" creationId="{D39090FE-AB11-B5C5-1877-A61191929916}"/>
          </ac:cxnSpMkLst>
        </pc:cxnChg>
      </pc:sldChg>
      <pc:sldChg chg="del">
        <pc:chgData name="Austėja Garbinčiūtė" userId="7d0ffe98-8ab7-4087-8809-651cd3699191" providerId="ADAL" clId="{47F9C4BE-041B-49A1-8450-FE03707E1D38}" dt="2023-11-27T15:31:50.374" v="549" actId="47"/>
        <pc:sldMkLst>
          <pc:docMk/>
          <pc:sldMk cId="583114174" sldId="2315"/>
        </pc:sldMkLst>
      </pc:sldChg>
      <pc:sldChg chg="add del">
        <pc:chgData name="Austėja Garbinčiūtė" userId="7d0ffe98-8ab7-4087-8809-651cd3699191" providerId="ADAL" clId="{47F9C4BE-041B-49A1-8450-FE03707E1D38}" dt="2023-11-27T15:35:11.455" v="800"/>
        <pc:sldMkLst>
          <pc:docMk/>
          <pc:sldMk cId="2704545829" sldId="2315"/>
        </pc:sldMkLst>
      </pc:sldChg>
      <pc:sldChg chg="addSp delSp modSp del mod">
        <pc:chgData name="Austėja Garbinčiūtė" userId="7d0ffe98-8ab7-4087-8809-651cd3699191" providerId="ADAL" clId="{47F9C4BE-041B-49A1-8450-FE03707E1D38}" dt="2023-11-27T15:15:18.347" v="120" actId="47"/>
        <pc:sldMkLst>
          <pc:docMk/>
          <pc:sldMk cId="1413148683" sldId="2316"/>
        </pc:sldMkLst>
        <pc:picChg chg="add del mod">
          <ac:chgData name="Austėja Garbinčiūtė" userId="7d0ffe98-8ab7-4087-8809-651cd3699191" providerId="ADAL" clId="{47F9C4BE-041B-49A1-8450-FE03707E1D38}" dt="2023-11-27T15:05:11.111" v="39" actId="478"/>
          <ac:picMkLst>
            <pc:docMk/>
            <pc:sldMk cId="1413148683" sldId="2316"/>
            <ac:picMk id="3" creationId="{23F34166-1C77-95DC-14CA-80E59503A43A}"/>
          </ac:picMkLst>
        </pc:picChg>
        <pc:picChg chg="mod modCrop">
          <ac:chgData name="Austėja Garbinčiūtė" userId="7d0ffe98-8ab7-4087-8809-651cd3699191" providerId="ADAL" clId="{47F9C4BE-041B-49A1-8450-FE03707E1D38}" dt="2023-11-27T15:10:08.508" v="67" actId="732"/>
          <ac:picMkLst>
            <pc:docMk/>
            <pc:sldMk cId="1413148683" sldId="2316"/>
            <ac:picMk id="4" creationId="{98B907FB-FB9F-0822-C7BC-D6D981A5880B}"/>
          </ac:picMkLst>
        </pc:picChg>
        <pc:picChg chg="add del mod">
          <ac:chgData name="Austėja Garbinčiūtė" userId="7d0ffe98-8ab7-4087-8809-651cd3699191" providerId="ADAL" clId="{47F9C4BE-041B-49A1-8450-FE03707E1D38}" dt="2023-11-27T15:08:23.677" v="44"/>
          <ac:picMkLst>
            <pc:docMk/>
            <pc:sldMk cId="1413148683" sldId="2316"/>
            <ac:picMk id="6" creationId="{FE0B185E-847C-FC86-BEBC-C3653E1401D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92E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92E68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8-BB47-B6B7-6FB208768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34A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92E68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8-BB47-B6B7-6FB2087686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92E68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08-BB47-B6B7-6FB2087686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17"/>
        <c:axId val="646387935"/>
        <c:axId val="646603199"/>
      </c:barChart>
      <c:catAx>
        <c:axId val="6463879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6603199"/>
        <c:crosses val="autoZero"/>
        <c:auto val="1"/>
        <c:lblAlgn val="ctr"/>
        <c:lblOffset val="100"/>
        <c:noMultiLvlLbl val="0"/>
      </c:catAx>
      <c:valAx>
        <c:axId val="646603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92E68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4638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47852749331769"/>
          <c:y val="0.92825427336926181"/>
          <c:w val="0.32648957865057487"/>
          <c:h val="7.1745726630737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92E68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92E68"/>
              </a:solidFill>
              <a:latin typeface="DM Sans" pitchFamily="2" charset="77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rgbClr val="DCDCDC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092E68"/>
              </a:solidFill>
              <a:ln w="508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F1-D64D-A991-A4A2F3B2E755}"/>
              </c:ext>
            </c:extLst>
          </c:dPt>
          <c:dPt>
            <c:idx val="1"/>
            <c:bubble3D val="0"/>
            <c:spPr>
              <a:solidFill>
                <a:srgbClr val="F5B414"/>
              </a:solidFill>
              <a:ln w="508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F1-D64D-A991-A4A2F3B2E755}"/>
              </c:ext>
            </c:extLst>
          </c:dPt>
          <c:dPt>
            <c:idx val="2"/>
            <c:bubble3D val="0"/>
            <c:spPr>
              <a:solidFill>
                <a:srgbClr val="434ADF"/>
              </a:solidFill>
              <a:ln w="508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F1-D64D-A991-A4A2F3B2E7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34-F943-B6A7-EA9BD813C14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FFC000"/>
                        </a:solidFill>
                        <a:latin typeface="DM Sans" pitchFamily="2" charset="77"/>
                        <a:ea typeface="+mn-ea"/>
                        <a:cs typeface="+mn-cs"/>
                      </a:defRPr>
                    </a:pPr>
                    <a:fld id="{5A7F2BF5-4F2D-B142-BD32-0A8AA7844EC4}" type="VALUE">
                      <a:rPr lang="en-US">
                        <a:solidFill>
                          <a:srgbClr val="DCDCDC"/>
                        </a:solidFill>
                      </a:rPr>
                      <a:pPr>
                        <a:defRPr sz="2400">
                          <a:solidFill>
                            <a:srgbClr val="FFC000"/>
                          </a:solidFill>
                          <a:latin typeface="DM Sans" pitchFamily="2" charset="77"/>
                        </a:defRPr>
                      </a:pPr>
                      <a:t>[VALUE]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C000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F1-D64D-A991-A4A2F3B2E7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92E68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F1-D64D-A991-A4A2F3B2E7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CDCDC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F1-D64D-A991-A4A2F3B2E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0.22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1-D64D-A991-A4A2F3B2E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6"/>
        <c:holeSize val="48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92E68"/>
              </a:solidFill>
              <a:effectLst>
                <a:outerShdw blurRad="50800" sx="1000" sy="1000" algn="ctr" rotWithShape="0">
                  <a:srgbClr val="000000"/>
                </a:outerShdw>
              </a:effectLst>
              <a:latin typeface="DM Sans" pitchFamily="2" charset="77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92E68"/>
              </a:solidFill>
              <a:latin typeface="DM Sans" pitchFamily="2" charset="77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rgbClr val="DCDCDC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092E68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F1-D64D-A991-A4A2F3B2E755}"/>
              </c:ext>
            </c:extLst>
          </c:dPt>
          <c:dPt>
            <c:idx val="1"/>
            <c:bubble3D val="0"/>
            <c:spPr>
              <a:solidFill>
                <a:srgbClr val="F5B414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F1-D64D-A991-A4A2F3B2E755}"/>
              </c:ext>
            </c:extLst>
          </c:dPt>
          <c:dPt>
            <c:idx val="2"/>
            <c:bubble3D val="0"/>
            <c:spPr>
              <a:solidFill>
                <a:srgbClr val="434ADF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F1-D64D-A991-A4A2F3B2E755}"/>
              </c:ext>
            </c:extLst>
          </c:dPt>
          <c:dPt>
            <c:idx val="3"/>
            <c:bubble3D val="0"/>
            <c:spPr>
              <a:solidFill>
                <a:srgbClr val="A0BAEB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34-F943-B6A7-EA9BD813C14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308-1745-B371-58969B4B61F4}"/>
              </c:ext>
            </c:extLst>
          </c:dPt>
          <c:dPt>
            <c:idx val="5"/>
            <c:bubble3D val="0"/>
            <c:spPr>
              <a:solidFill>
                <a:srgbClr val="58877D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08-1745-B371-58969B4B61F4}"/>
              </c:ext>
            </c:extLst>
          </c:dPt>
          <c:dPt>
            <c:idx val="6"/>
            <c:bubble3D val="0"/>
            <c:spPr>
              <a:solidFill>
                <a:srgbClr val="003F3A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D74-8342-83C9-5069AEB3B950}"/>
              </c:ext>
            </c:extLst>
          </c:dPt>
          <c:dPt>
            <c:idx val="7"/>
            <c:bubble3D val="0"/>
            <c:spPr>
              <a:solidFill>
                <a:srgbClr val="F57F00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D74-8342-83C9-5069AEB3B950}"/>
              </c:ext>
            </c:extLst>
          </c:dPt>
          <c:dPt>
            <c:idx val="8"/>
            <c:bubble3D val="0"/>
            <c:spPr>
              <a:solidFill>
                <a:srgbClr val="D80000"/>
              </a:solidFill>
              <a:ln w="25400">
                <a:solidFill>
                  <a:srgbClr val="DCDCDC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0D74-8342-83C9-5069AEB3B95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FFC000"/>
                        </a:solidFill>
                        <a:latin typeface="DM Sans" pitchFamily="2" charset="77"/>
                        <a:ea typeface="+mn-ea"/>
                        <a:cs typeface="+mn-cs"/>
                      </a:defRPr>
                    </a:pPr>
                    <a:fld id="{5A7F2BF5-4F2D-B142-BD32-0A8AA7844EC4}" type="VALUE">
                      <a:rPr lang="en-US">
                        <a:solidFill>
                          <a:srgbClr val="DCDCDC"/>
                        </a:solidFill>
                      </a:rPr>
                      <a:pPr>
                        <a:defRPr sz="2400">
                          <a:solidFill>
                            <a:srgbClr val="FFC000"/>
                          </a:solidFill>
                          <a:latin typeface="DM Sans" pitchFamily="2" charset="77"/>
                        </a:defRPr>
                      </a:pPr>
                      <a:t>[VALUE]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C000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F1-D64D-A991-A4A2F3B2E7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92E68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F1-D64D-A991-A4A2F3B2E7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CDCDC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F1-D64D-A991-A4A2F3B2E75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DM Sans" pitchFamily="2" charset="77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46433041301625E-2"/>
                      <c:h val="5.411793009205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D74-8342-83C9-5069AEB3B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DM Sans" pitchFamily="2" charset="77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  <c:pt idx="5">
                  <c:v>2nd Qtr</c:v>
                </c:pt>
                <c:pt idx="6">
                  <c:v>3rd Qtr</c:v>
                </c:pt>
                <c:pt idx="7">
                  <c:v>4th Qtr</c:v>
                </c:pt>
                <c:pt idx="8">
                  <c:v>1st Qtr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0.25</c:v>
                </c:pt>
                <c:pt idx="1">
                  <c:v>0.06</c:v>
                </c:pt>
                <c:pt idx="2">
                  <c:v>0.09</c:v>
                </c:pt>
                <c:pt idx="3">
                  <c:v>0.15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0.06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1-D64D-A991-A4A2F3B2E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4"/>
        <c:holeSize val="48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92E68"/>
              </a:solidFill>
              <a:effectLst>
                <a:outerShdw blurRad="50800" sx="1000" sy="1000" algn="ctr" rotWithShape="0">
                  <a:srgbClr val="000000"/>
                </a:outerShdw>
              </a:effectLst>
              <a:latin typeface="DM Sans" pitchFamily="2" charset="77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1F7527-3650-C24D-E976-8A8907695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6C5D4-A500-7C71-CCA4-03B02E4B4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A549-C9BB-844A-ADDE-915FC6E1F1C0}" type="datetimeFigureOut">
              <a:rPr lang="en-LT" smtClean="0"/>
              <a:t>12/04/2023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AF4EE-64A8-4840-731F-36CFF5D069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AAAE7-E5AD-D3DD-CDBD-A7EC7F052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6581-40BA-F542-920D-41E09576ED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8062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96BA-C3C3-44E5-BD07-78EFBD8E7999}" type="datetimeFigureOut">
              <a:rPr lang="et-EE" smtClean="0"/>
              <a:t>04.12.2023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3BCF-75C2-4A69-B9AB-E90655DDB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33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D3BCF-75C2-4A69-B9AB-E90655DDB40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605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D3BCF-75C2-4A69-B9AB-E90655DDB40B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453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688089EB-D21F-1AB2-0257-CAA67586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|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96322BF3-EB03-2EDA-1B79-8D7B09EB3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1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2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524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Grafikas </a:t>
            </a:r>
            <a:r>
              <a:rPr lang="en-US" dirty="0" err="1"/>
              <a:t>diagrama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100172-08FC-8F92-87E9-6EAB0103E74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2608804"/>
              </p:ext>
            </p:extLst>
          </p:nvPr>
        </p:nvGraphicFramePr>
        <p:xfrm>
          <a:off x="2921001" y="486704"/>
          <a:ext cx="10147300" cy="616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91D8E18C-F762-BF87-D798-5736B4CA2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735FDE9-00DB-161C-AB56-76DA53D06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9410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a 2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524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Grafikas </a:t>
            </a:r>
            <a:r>
              <a:rPr lang="en-US" dirty="0" err="1"/>
              <a:t>diagrama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100172-08FC-8F92-87E9-6EAB0103E74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85016099"/>
              </p:ext>
            </p:extLst>
          </p:nvPr>
        </p:nvGraphicFramePr>
        <p:xfrm>
          <a:off x="2921001" y="486704"/>
          <a:ext cx="10147300" cy="616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91D8E18C-F762-BF87-D798-5736B4CA2A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7030B1D-2E4E-C866-181B-C70D2DE07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4188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statistika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984" y="1707672"/>
            <a:ext cx="5629772" cy="17213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800" b="1" i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Holor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022318E-5949-FF31-9C98-6F83DE1B56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547" y="1707672"/>
            <a:ext cx="4280917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C26ED7-B4D6-ED32-C7C9-9EE0404F3F9A}"/>
              </a:ext>
            </a:extLst>
          </p:cNvPr>
          <p:cNvCxnSpPr>
            <a:cxnSpLocks/>
            <a:stCxn id="6" idx="2"/>
          </p:cNvCxnSpPr>
          <p:nvPr userDrawn="1"/>
        </p:nvCxnSpPr>
        <p:spPr>
          <a:xfrm>
            <a:off x="479425" y="3688129"/>
            <a:ext cx="1179016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413" y="390528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2020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13" y="457697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2656" y="390528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2021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2656" y="457697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993" y="3906149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2022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082" y="4585930"/>
            <a:ext cx="2490901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1040013-CB5E-6AB4-65A9-100C2CDE2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7421" y="3907012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2023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388F69B-F223-2114-4750-44F6F8EB7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420" y="4586794"/>
            <a:ext cx="2330260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99B4DE-24C1-2A45-C753-D585D910A02D}"/>
              </a:ext>
            </a:extLst>
          </p:cNvPr>
          <p:cNvSpPr/>
          <p:nvPr userDrawn="1"/>
        </p:nvSpPr>
        <p:spPr>
          <a:xfrm>
            <a:off x="479425" y="360861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4BE4BE-BF00-10E4-13E9-E4A50A19C98F}"/>
              </a:ext>
            </a:extLst>
          </p:cNvPr>
          <p:cNvSpPr/>
          <p:nvPr userDrawn="1"/>
        </p:nvSpPr>
        <p:spPr>
          <a:xfrm>
            <a:off x="3599804" y="360423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A10852-40F8-7507-839E-73C367FEC7A7}"/>
              </a:ext>
            </a:extLst>
          </p:cNvPr>
          <p:cNvSpPr/>
          <p:nvPr userDrawn="1"/>
        </p:nvSpPr>
        <p:spPr>
          <a:xfrm>
            <a:off x="6560979" y="3607775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23DADD-36F4-D6FE-F50D-ADEEED17EE26}"/>
              </a:ext>
            </a:extLst>
          </p:cNvPr>
          <p:cNvSpPr/>
          <p:nvPr userDrawn="1"/>
        </p:nvSpPr>
        <p:spPr>
          <a:xfrm>
            <a:off x="9551199" y="3611347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024EF1-9B23-2BA2-9315-2EAE2A66D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5677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statistika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C26ED7-B4D6-ED32-C7C9-9EE0404F3F9A}"/>
              </a:ext>
            </a:extLst>
          </p:cNvPr>
          <p:cNvCxnSpPr>
            <a:cxnSpLocks/>
          </p:cNvCxnSpPr>
          <p:nvPr userDrawn="1"/>
        </p:nvCxnSpPr>
        <p:spPr>
          <a:xfrm>
            <a:off x="587494" y="2859054"/>
            <a:ext cx="11712575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414" y="3620805"/>
            <a:ext cx="2327772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Founder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14" y="429249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2656" y="362080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1996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2656" y="429249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084" y="3620256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1998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083" y="4291944"/>
            <a:ext cx="2490901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</a:t>
            </a:r>
            <a:r>
              <a:rPr lang="en-US" dirty="0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1040013-CB5E-6AB4-65A9-100C2CDE2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95512" y="3619707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2003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388F69B-F223-2114-4750-44F6F8EB7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770" y="4284138"/>
            <a:ext cx="2330260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7E4979F-1571-6F75-CDAB-C48FD9E449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59" y="1702118"/>
            <a:ext cx="4194175" cy="6550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CPMA history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39BFFF-F5A7-2CC5-191B-4B44EE3DB4EA}"/>
              </a:ext>
            </a:extLst>
          </p:cNvPr>
          <p:cNvSpPr/>
          <p:nvPr userDrawn="1"/>
        </p:nvSpPr>
        <p:spPr>
          <a:xfrm>
            <a:off x="479425" y="2767055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BCCC2E-6C5A-9306-846F-19B934EF9249}"/>
              </a:ext>
            </a:extLst>
          </p:cNvPr>
          <p:cNvSpPr/>
          <p:nvPr userDrawn="1"/>
        </p:nvSpPr>
        <p:spPr>
          <a:xfrm>
            <a:off x="3456980" y="2768381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DD59DA-6199-1941-9376-7D6ADFB93DF7}"/>
              </a:ext>
            </a:extLst>
          </p:cNvPr>
          <p:cNvSpPr/>
          <p:nvPr userDrawn="1"/>
        </p:nvSpPr>
        <p:spPr>
          <a:xfrm>
            <a:off x="6386825" y="276970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5CDF66-2CC2-9437-3BE2-37DD06FE7D5B}"/>
              </a:ext>
            </a:extLst>
          </p:cNvPr>
          <p:cNvSpPr/>
          <p:nvPr userDrawn="1"/>
        </p:nvSpPr>
        <p:spPr>
          <a:xfrm>
            <a:off x="9330223" y="2771031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A4A45E8-70C2-2276-B4E1-97CE915C2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5725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378">
          <p15:clr>
            <a:srgbClr val="FBAE40"/>
          </p15:clr>
        </p15:guide>
        <p15:guide id="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kai (Tekstas ir statistika)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228" y="4103632"/>
            <a:ext cx="3133840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135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8044" y="4871526"/>
            <a:ext cx="1878388" cy="12775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8308" y="4106230"/>
            <a:ext cx="2625573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17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8857" y="4871542"/>
            <a:ext cx="2010462" cy="1256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4554" y="4110838"/>
            <a:ext cx="1359877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9201" y="4858254"/>
            <a:ext cx="1606920" cy="13291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F2F2310-2D49-BD61-73F4-837150202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93" y="2306094"/>
            <a:ext cx="1904089" cy="8536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B241A6-AA88-CA5C-5D77-2A01D9A8D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2584" y="2306095"/>
            <a:ext cx="1920362" cy="13348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440D3-F483-2BC2-8378-6584EAD4C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4019" y="1518961"/>
            <a:ext cx="1916935" cy="9936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60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31B3CEA-ABC9-5073-9104-DFA67C4484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4156" y="2303146"/>
            <a:ext cx="1717010" cy="11789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F9411E0-4605-BD6B-CD5D-AA58DE3482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917" y="1538917"/>
            <a:ext cx="2072641" cy="9570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E9E566D-0833-1225-3B78-A4A7BFE9CA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02469" y="1790917"/>
            <a:ext cx="1677323" cy="5216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000" b="0" spc="40" baseline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mlrd</a:t>
            </a:r>
            <a:r>
              <a:rPr lang="en-US" dirty="0"/>
              <a:t>. €</a:t>
            </a:r>
            <a:endParaRPr lang="en-LT" b="1" i="0" dirty="0">
              <a:solidFill>
                <a:srgbClr val="1B2228"/>
              </a:solidFill>
              <a:effectLst/>
              <a:latin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5FD121-8FCF-DEC7-E4DA-8E42514801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017" y="1533577"/>
            <a:ext cx="2675490" cy="9570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15,4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637C1-284E-4630-B0DE-0742234EFAE9}"/>
              </a:ext>
            </a:extLst>
          </p:cNvPr>
          <p:cNvCxnSpPr>
            <a:cxnSpLocks/>
          </p:cNvCxnSpPr>
          <p:nvPr userDrawn="1"/>
        </p:nvCxnSpPr>
        <p:spPr>
          <a:xfrm>
            <a:off x="1628654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lide Number Placeholder 7">
            <a:extLst>
              <a:ext uri="{FF2B5EF4-FFF2-40B4-BE49-F238E27FC236}">
                <a16:creationId xmlns:a16="http://schemas.microsoft.com/office/drawing/2014/main" id="{0465BA4B-A7FA-7D6A-1B07-491B5D2B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CF6EA-0D0C-9B99-4712-51065CAFA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5965" y="4110838"/>
            <a:ext cx="1147445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15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A4C883D-F1CE-3FD3-EA9F-CB4B963B40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4988" y="4858254"/>
            <a:ext cx="1549400" cy="13291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F30330-C68F-9B7D-CB23-BA5C46ACED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39776" y="1518961"/>
            <a:ext cx="2519823" cy="7435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3C01DD3-1C6B-3FD2-EBF1-319072C886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1360" y="2303146"/>
            <a:ext cx="1696655" cy="11789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BD9925-2B9A-9CE9-F65E-C7C5004C4787}"/>
              </a:ext>
            </a:extLst>
          </p:cNvPr>
          <p:cNvCxnSpPr>
            <a:cxnSpLocks/>
          </p:cNvCxnSpPr>
          <p:nvPr userDrawn="1"/>
        </p:nvCxnSpPr>
        <p:spPr>
          <a:xfrm>
            <a:off x="434954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C590EC-AFFA-8BAC-8B8A-E69C4F576D30}"/>
              </a:ext>
            </a:extLst>
          </p:cNvPr>
          <p:cNvCxnSpPr>
            <a:cxnSpLocks/>
          </p:cNvCxnSpPr>
          <p:nvPr userDrawn="1"/>
        </p:nvCxnSpPr>
        <p:spPr>
          <a:xfrm>
            <a:off x="708639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3CF8BB-1A44-7E6B-C56D-0C7713D2EF27}"/>
              </a:ext>
            </a:extLst>
          </p:cNvPr>
          <p:cNvCxnSpPr>
            <a:cxnSpLocks/>
          </p:cNvCxnSpPr>
          <p:nvPr userDrawn="1"/>
        </p:nvCxnSpPr>
        <p:spPr>
          <a:xfrm>
            <a:off x="978514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764BA87-9C60-9364-EAE6-84B7267D1FD9}"/>
              </a:ext>
            </a:extLst>
          </p:cNvPr>
          <p:cNvCxnSpPr>
            <a:cxnSpLocks/>
          </p:cNvCxnSpPr>
          <p:nvPr userDrawn="1"/>
        </p:nvCxnSpPr>
        <p:spPr>
          <a:xfrm>
            <a:off x="1612693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75861F-87BC-0A75-8CD5-17B1898B712B}"/>
              </a:ext>
            </a:extLst>
          </p:cNvPr>
          <p:cNvCxnSpPr>
            <a:cxnSpLocks/>
          </p:cNvCxnSpPr>
          <p:nvPr userDrawn="1"/>
        </p:nvCxnSpPr>
        <p:spPr>
          <a:xfrm>
            <a:off x="433358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FE7DE0-CBE7-BE59-03C9-5A807A18191C}"/>
              </a:ext>
            </a:extLst>
          </p:cNvPr>
          <p:cNvCxnSpPr>
            <a:cxnSpLocks/>
          </p:cNvCxnSpPr>
          <p:nvPr userDrawn="1"/>
        </p:nvCxnSpPr>
        <p:spPr>
          <a:xfrm>
            <a:off x="707043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6F42EE-E2D7-FE4D-A4E8-5E4752E2481F}"/>
              </a:ext>
            </a:extLst>
          </p:cNvPr>
          <p:cNvCxnSpPr>
            <a:cxnSpLocks/>
          </p:cNvCxnSpPr>
          <p:nvPr userDrawn="1"/>
        </p:nvCxnSpPr>
        <p:spPr>
          <a:xfrm>
            <a:off x="976918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A9F2E32-BA48-A46E-C76A-CA21CFCFBBEF}"/>
              </a:ext>
            </a:extLst>
          </p:cNvPr>
          <p:cNvSpPr txBox="1"/>
          <p:nvPr userDrawn="1"/>
        </p:nvSpPr>
        <p:spPr>
          <a:xfrm>
            <a:off x="11758246" y="-844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4101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  <p15:guide id="5" pos="7355" userDrawn="1">
          <p15:clr>
            <a:srgbClr val="FBAE40"/>
          </p15:clr>
        </p15:guide>
        <p15:guide id="6" pos="1277" userDrawn="1">
          <p15:clr>
            <a:srgbClr val="FBAE40"/>
          </p15:clr>
        </p15:guide>
        <p15:guide id="7" pos="6425" userDrawn="1">
          <p15:clr>
            <a:srgbClr val="FBAE40"/>
          </p15:clr>
        </p15:guide>
        <p15:guide id="8" pos="4725" userDrawn="1">
          <p15:clr>
            <a:srgbClr val="FBAE40"/>
          </p15:clr>
        </p15:guide>
        <p15:guide id="9" pos="30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blokai (Tekstas ir statistika)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082" y="266939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135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5082" y="3291396"/>
            <a:ext cx="1998676" cy="8972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6276" y="4579166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17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6276" y="5201040"/>
            <a:ext cx="2315534" cy="8776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07" y="458101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0606" y="5202889"/>
            <a:ext cx="2168927" cy="8776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633B5A-264A-14DC-497A-DDB1074B2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6733" y="1002890"/>
            <a:ext cx="1826596" cy="5604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12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F2F2310-2D49-BD61-73F4-837150202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9836" y="1575543"/>
            <a:ext cx="2027776" cy="8067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9B79533-D03E-7759-3ABD-A41B4E0348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36926" y="1254369"/>
            <a:ext cx="1119654" cy="30545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2000" b="0" spc="40" baseline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mlrd</a:t>
            </a:r>
            <a:r>
              <a:rPr lang="en-US" dirty="0"/>
              <a:t>. €</a:t>
            </a:r>
            <a:endParaRPr lang="en-LT" b="1" i="0" dirty="0">
              <a:solidFill>
                <a:srgbClr val="1B2228"/>
              </a:solidFill>
              <a:effectLst/>
              <a:latin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B241A6-AA88-CA5C-5D77-2A01D9A8D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3925" y="1570894"/>
            <a:ext cx="2082241" cy="8001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440D3-F483-2BC2-8378-6584EAD4C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5361" y="2671539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60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31B3CEA-ABC9-5073-9104-DFA67C4484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5360" y="3288898"/>
            <a:ext cx="2490901" cy="8067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7C9ACF-997E-A6E7-C379-F4E7843B84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270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    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D5628F2-D6A2-2B53-FB2E-F39C14720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r>
              <a:rPr lang="en-US" dirty="0" err="1"/>
              <a:t>Aprašymas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F9E2F2-D81D-DE3D-9216-8CD57FE1F9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95491" y="997028"/>
            <a:ext cx="1826596" cy="5604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15,4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2C1C8653-AFC6-3F64-7A47-18225797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AB6580-1C57-3187-7F3F-FA4938DC14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6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771237-BF46-BFFA-1AD2-3BF1E3AD389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398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B6820E-776E-44A2-D764-6F6251A21353}"/>
              </a:ext>
            </a:extLst>
          </p:cNvPr>
          <p:cNvCxnSpPr>
            <a:cxnSpLocks/>
          </p:cNvCxnSpPr>
          <p:nvPr userDrawn="1"/>
        </p:nvCxnSpPr>
        <p:spPr>
          <a:xfrm>
            <a:off x="9083040" y="2366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648F32-CBAA-52F8-78F0-EF7A98482084}"/>
              </a:ext>
            </a:extLst>
          </p:cNvPr>
          <p:cNvCxnSpPr>
            <a:cxnSpLocks/>
          </p:cNvCxnSpPr>
          <p:nvPr userDrawn="1"/>
        </p:nvCxnSpPr>
        <p:spPr>
          <a:xfrm>
            <a:off x="9083040" y="4398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8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blokai (Tekstas ir statistika)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47555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1EC4085-7DB7-3390-A86D-6002D9E250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2918" y="144912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E656F8-A11D-1C75-D23A-88DC3C2831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6982" y="1450697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AB563A5-4F62-2019-9BDF-F1CD0AFFFF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0476" y="1442842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ACDC6CD-08E0-5D44-D3F7-0C317D5537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4543" y="143498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151342D-DBD2-DC8F-CD9D-2089A18AF9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8477" y="1445984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6790C30-EA38-EE9F-2254-067D10A2CA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5" y="2731171"/>
            <a:ext cx="1613326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DFC8760-CC12-83D7-FD3E-4254397491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22918" y="2732742"/>
            <a:ext cx="164003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F29ACA5-E282-4A08-A355-C2B71EF2FD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6982" y="2734313"/>
            <a:ext cx="161018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7FC7358-EB43-03C1-83AE-15C188B5B4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476" y="2726458"/>
            <a:ext cx="1618039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29D7D07-243D-D29C-FA23-B23836C77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34543" y="2718602"/>
            <a:ext cx="1588187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7FB188A-CDCF-C563-C489-F9FD5F6B0F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78477" y="2729600"/>
            <a:ext cx="1570611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5A4A37D-43C4-F26C-A63A-DEE15D4448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4220607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7F09FBB-A8F5-3D85-18C1-62E049FDCF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22918" y="4222178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82883B9-9FA7-425A-FAC8-093F134663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6982" y="4223749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45CCF969-5C47-9B84-1689-C414B86B95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00476" y="4215894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A87EFFF0-7A0A-BCDD-520E-D5AA106196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34543" y="4208038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70CB359-C7E8-F7DC-4B64-FE01017ED6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78477" y="421903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ADF6C04-BBC8-E677-D7B0-D0E9326582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9425" y="5504223"/>
            <a:ext cx="1613326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3E787C3C-DC6C-5F0E-6259-7D706254929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22918" y="5505794"/>
            <a:ext cx="164003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298B240-AB37-DECC-F293-6A8DFFF693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56982" y="5507365"/>
            <a:ext cx="161018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181FFF0A-4B7C-127B-11BC-97C657DCE5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00476" y="5499510"/>
            <a:ext cx="1618039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8849CBC-096B-63D9-4FD1-02F5FA13D5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34543" y="5491654"/>
            <a:ext cx="1588187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EA42537-41F6-69FF-63B0-7CE4E3C8C2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78477" y="5502652"/>
            <a:ext cx="1570611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3B784EEB-5ACC-EC5A-FD95-BA80889AA6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24250" y="3170751"/>
            <a:ext cx="2543502" cy="7916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b="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15,5 B €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44EDE-8207-691E-3BDF-1345BFAA9DA5}"/>
              </a:ext>
            </a:extLst>
          </p:cNvPr>
          <p:cNvCxnSpPr>
            <a:cxnSpLocks/>
          </p:cNvCxnSpPr>
          <p:nvPr userDrawn="1"/>
        </p:nvCxnSpPr>
        <p:spPr>
          <a:xfrm>
            <a:off x="479425" y="3564582"/>
            <a:ext cx="4347099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CF7B4D-45D0-A866-4DB1-096CC6448B40}"/>
              </a:ext>
            </a:extLst>
          </p:cNvPr>
          <p:cNvCxnSpPr>
            <a:cxnSpLocks/>
          </p:cNvCxnSpPr>
          <p:nvPr userDrawn="1"/>
        </p:nvCxnSpPr>
        <p:spPr>
          <a:xfrm>
            <a:off x="4845377" y="361046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290120-BF16-4C0E-037D-FDA8047432BB}"/>
              </a:ext>
            </a:extLst>
          </p:cNvPr>
          <p:cNvCxnSpPr>
            <a:cxnSpLocks/>
          </p:cNvCxnSpPr>
          <p:nvPr userDrawn="1"/>
        </p:nvCxnSpPr>
        <p:spPr>
          <a:xfrm>
            <a:off x="7366973" y="3564582"/>
            <a:ext cx="4345602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A5278D-2A62-AF2E-860B-7E74523003AD}"/>
              </a:ext>
            </a:extLst>
          </p:cNvPr>
          <p:cNvCxnSpPr>
            <a:cxnSpLocks/>
          </p:cNvCxnSpPr>
          <p:nvPr userDrawn="1"/>
        </p:nvCxnSpPr>
        <p:spPr>
          <a:xfrm>
            <a:off x="7366973" y="3408901"/>
            <a:ext cx="0" cy="308248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53A685-89FF-358D-F880-C7C840CF894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425" y="1509623"/>
            <a:ext cx="0" cy="1522502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3B3DB-C7D0-1832-8B01-E6C580CB312F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9374" y="1510769"/>
            <a:ext cx="0" cy="1521356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900BE4-FC1D-DCA3-3349-AE19491FFAC6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2447" y="1511915"/>
            <a:ext cx="0" cy="1523385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D6F1DB-766B-B1C7-5EE4-B24F9BE6CFFB}"/>
              </a:ext>
            </a:extLst>
          </p:cNvPr>
          <p:cNvCxnSpPr>
            <a:cxnSpLocks/>
            <a:stCxn id="9" idx="0"/>
          </p:cNvCxnSpPr>
          <p:nvPr userDrawn="1"/>
        </p:nvCxnSpPr>
        <p:spPr>
          <a:xfrm flipV="1">
            <a:off x="6291445" y="1499311"/>
            <a:ext cx="951" cy="1531856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14C628-5445-F384-D003-164B30BB173D}"/>
              </a:ext>
            </a:extLst>
          </p:cNvPr>
          <p:cNvCxnSpPr>
            <a:cxnSpLocks/>
            <a:stCxn id="18" idx="0"/>
          </p:cNvCxnSpPr>
          <p:nvPr userDrawn="1"/>
        </p:nvCxnSpPr>
        <p:spPr>
          <a:xfrm flipH="1" flipV="1">
            <a:off x="8229146" y="1492961"/>
            <a:ext cx="5397" cy="1535661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B92DDDE-3E25-AE78-A6FF-284562F52CB3}"/>
              </a:ext>
            </a:extLst>
          </p:cNvPr>
          <p:cNvCxnSpPr>
            <a:cxnSpLocks/>
            <a:stCxn id="73" idx="0"/>
          </p:cNvCxnSpPr>
          <p:nvPr userDrawn="1"/>
        </p:nvCxnSpPr>
        <p:spPr>
          <a:xfrm flipH="1" flipV="1">
            <a:off x="10172246" y="1505661"/>
            <a:ext cx="3056" cy="152155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3DA199-EB9A-E0A7-F242-B5F13112C1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72246" y="4210911"/>
            <a:ext cx="1314" cy="1519964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D1C244A-1FB2-D6D2-BF3A-4E7CC6170A5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32321" y="4207586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28D7B4-DA3E-DF15-82CA-7FCDA16194F9}"/>
              </a:ext>
            </a:extLst>
          </p:cNvPr>
          <p:cNvCxnSpPr>
            <a:cxnSpLocks/>
          </p:cNvCxnSpPr>
          <p:nvPr userDrawn="1"/>
        </p:nvCxnSpPr>
        <p:spPr>
          <a:xfrm flipV="1">
            <a:off x="6295343" y="4211651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EB63431-C93D-8E62-B38F-EB23FEF64256}"/>
              </a:ext>
            </a:extLst>
          </p:cNvPr>
          <p:cNvCxnSpPr>
            <a:cxnSpLocks/>
            <a:endCxn id="54" idx="4"/>
          </p:cNvCxnSpPr>
          <p:nvPr userDrawn="1"/>
        </p:nvCxnSpPr>
        <p:spPr>
          <a:xfrm flipV="1">
            <a:off x="4349945" y="4220745"/>
            <a:ext cx="985" cy="1521154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2013A2-20D2-01D2-04B9-C638BA5A115F}"/>
              </a:ext>
            </a:extLst>
          </p:cNvPr>
          <p:cNvCxnSpPr>
            <a:cxnSpLocks/>
            <a:endCxn id="23" idx="4"/>
          </p:cNvCxnSpPr>
          <p:nvPr userDrawn="1"/>
        </p:nvCxnSpPr>
        <p:spPr>
          <a:xfrm flipV="1">
            <a:off x="2415637" y="4216203"/>
            <a:ext cx="2257" cy="1522521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63A0FD-6007-AA7F-7DFD-CD40F54A797F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425" y="4212748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912CD3F-0A72-7A37-6362-F50CB39A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77ACC5-6DDD-24D3-5A45-52DDE51DD11F}"/>
              </a:ext>
            </a:extLst>
          </p:cNvPr>
          <p:cNvSpPr/>
          <p:nvPr userDrawn="1"/>
        </p:nvSpPr>
        <p:spPr>
          <a:xfrm>
            <a:off x="439414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D8271D-472C-63F0-E9B1-A7D2A17517E4}"/>
              </a:ext>
            </a:extLst>
          </p:cNvPr>
          <p:cNvSpPr/>
          <p:nvPr userDrawn="1"/>
        </p:nvSpPr>
        <p:spPr>
          <a:xfrm>
            <a:off x="2380377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F174AB-C905-7593-2489-A092E7C65487}"/>
              </a:ext>
            </a:extLst>
          </p:cNvPr>
          <p:cNvSpPr/>
          <p:nvPr userDrawn="1"/>
        </p:nvSpPr>
        <p:spPr>
          <a:xfrm>
            <a:off x="4315292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7F85AC-8540-023C-F2E2-FF152246343D}"/>
              </a:ext>
            </a:extLst>
          </p:cNvPr>
          <p:cNvSpPr/>
          <p:nvPr userDrawn="1"/>
        </p:nvSpPr>
        <p:spPr>
          <a:xfrm>
            <a:off x="6252022" y="3031167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6CF7B-EB95-B1AC-7962-EFE75886EE64}"/>
              </a:ext>
            </a:extLst>
          </p:cNvPr>
          <p:cNvSpPr/>
          <p:nvPr userDrawn="1"/>
        </p:nvSpPr>
        <p:spPr>
          <a:xfrm>
            <a:off x="8195120" y="3028622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AB4D23-B05A-DD31-26FF-A0454B742BDA}"/>
              </a:ext>
            </a:extLst>
          </p:cNvPr>
          <p:cNvSpPr/>
          <p:nvPr userDrawn="1"/>
        </p:nvSpPr>
        <p:spPr>
          <a:xfrm>
            <a:off x="440002" y="4137636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2D7597-38F1-46F8-8F4A-89D0CEF56A07}"/>
              </a:ext>
            </a:extLst>
          </p:cNvPr>
          <p:cNvSpPr/>
          <p:nvPr userDrawn="1"/>
        </p:nvSpPr>
        <p:spPr>
          <a:xfrm>
            <a:off x="2378471" y="4137357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1515356-75EF-23EE-AC55-AB46097B89E4}"/>
              </a:ext>
            </a:extLst>
          </p:cNvPr>
          <p:cNvSpPr/>
          <p:nvPr userDrawn="1"/>
        </p:nvSpPr>
        <p:spPr>
          <a:xfrm>
            <a:off x="4311507" y="41418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18703C-CB71-899A-ABFF-6AD2E58FF333}"/>
              </a:ext>
            </a:extLst>
          </p:cNvPr>
          <p:cNvSpPr/>
          <p:nvPr userDrawn="1"/>
        </p:nvSpPr>
        <p:spPr>
          <a:xfrm>
            <a:off x="6258487" y="4138415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B5524A-C518-771F-0F89-27521100DA69}"/>
              </a:ext>
            </a:extLst>
          </p:cNvPr>
          <p:cNvSpPr/>
          <p:nvPr userDrawn="1"/>
        </p:nvSpPr>
        <p:spPr>
          <a:xfrm>
            <a:off x="8194698" y="4134500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ED7B43-86D0-6AE7-1A8C-14736080A86B}"/>
              </a:ext>
            </a:extLst>
          </p:cNvPr>
          <p:cNvSpPr/>
          <p:nvPr userDrawn="1"/>
        </p:nvSpPr>
        <p:spPr>
          <a:xfrm>
            <a:off x="10133421" y="413554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02757A4-432E-E201-E229-5BA23C2DF0C1}"/>
              </a:ext>
            </a:extLst>
          </p:cNvPr>
          <p:cNvSpPr/>
          <p:nvPr userDrawn="1"/>
        </p:nvSpPr>
        <p:spPr>
          <a:xfrm>
            <a:off x="10135879" y="3027211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2A4165-2DCF-D3A6-56B9-538B61EB1FD2}"/>
              </a:ext>
            </a:extLst>
          </p:cNvPr>
          <p:cNvCxnSpPr>
            <a:cxnSpLocks/>
          </p:cNvCxnSpPr>
          <p:nvPr userDrawn="1"/>
        </p:nvCxnSpPr>
        <p:spPr>
          <a:xfrm>
            <a:off x="4824250" y="3395258"/>
            <a:ext cx="0" cy="308248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5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orient="horz" pos="2614" userDrawn="1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grafinis elementas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686BC140-6797-B320-D7A9-AC78A0F83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7" y="-49695"/>
            <a:ext cx="12358255" cy="697560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49179EA-377A-9C22-E67B-2382F4C6F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676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grafinis elementas 2">
    <p:bg>
      <p:bgPr>
        <a:solidFill>
          <a:srgbClr val="F5B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&#10;&#10;Description automatically generated with low confidence">
            <a:extLst>
              <a:ext uri="{FF2B5EF4-FFF2-40B4-BE49-F238E27FC236}">
                <a16:creationId xmlns:a16="http://schemas.microsoft.com/office/drawing/2014/main" id="{3E4EBB72-1F3B-B906-A217-99C55C53C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4" y="-49695"/>
            <a:ext cx="12327802" cy="6958415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79F09CC-6F9F-8CCF-6509-87027755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1439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"/>
            <a:ext cx="12206529" cy="687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713789"/>
            <a:ext cx="6362242" cy="14457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Ačiū </a:t>
            </a:r>
            <a:br>
              <a:rPr lang="lt-LT" dirty="0"/>
            </a:br>
            <a:r>
              <a:rPr lang="lt-LT" dirty="0"/>
              <a:t>už dėmesį!</a:t>
            </a:r>
            <a:endParaRPr lang="x-none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1E06B12-27FF-DCAE-E025-BAB778E4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2246925" cy="92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6381D-C8D1-C1E5-3291-4008934839F7}"/>
              </a:ext>
            </a:extLst>
          </p:cNvPr>
          <p:cNvSpPr/>
          <p:nvPr userDrawn="1"/>
        </p:nvSpPr>
        <p:spPr>
          <a:xfrm rot="16200000">
            <a:off x="7548103" y="2404395"/>
            <a:ext cx="12192000" cy="51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CAB4D2-AC8C-8331-42A1-0441255EAABB}"/>
              </a:ext>
            </a:extLst>
          </p:cNvPr>
          <p:cNvSpPr txBox="1">
            <a:spLocks/>
          </p:cNvSpPr>
          <p:nvPr userDrawn="1"/>
        </p:nvSpPr>
        <p:spPr>
          <a:xfrm>
            <a:off x="479425" y="5081069"/>
            <a:ext cx="6362242" cy="144573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495DAF3-F878-8601-2CD6-1041DA1AC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5933439"/>
            <a:ext cx="3817394" cy="7518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S. </a:t>
            </a:r>
            <a:r>
              <a:rPr lang="en-US" dirty="0" err="1"/>
              <a:t>Konarskio</a:t>
            </a:r>
            <a:r>
              <a:rPr lang="en-US" dirty="0"/>
              <a:t> g. 13,</a:t>
            </a:r>
          </a:p>
          <a:p>
            <a:pPr lvl="0"/>
            <a:r>
              <a:rPr lang="en-US" dirty="0"/>
              <a:t>03109 Vilnius</a:t>
            </a:r>
          </a:p>
          <a:p>
            <a:pPr lvl="0"/>
            <a:r>
              <a:rPr lang="en-US" dirty="0"/>
              <a:t>Tel.: +370 5 251 4400</a:t>
            </a:r>
          </a:p>
        </p:txBody>
      </p:sp>
    </p:spTree>
    <p:extLst>
      <p:ext uri="{BB962C8B-B14F-4D97-AF65-F5344CB8AC3E}">
        <p14:creationId xmlns:p14="http://schemas.microsoft.com/office/powerpoint/2010/main" val="263704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Regionų </a:t>
            </a:r>
            <a:br>
              <a:rPr lang="lt-LT" dirty="0"/>
            </a:br>
            <a:r>
              <a:rPr lang="lt-LT" dirty="0"/>
              <a:t>plėtros planų </a:t>
            </a:r>
            <a:br>
              <a:rPr lang="lt-LT" dirty="0"/>
            </a:br>
            <a:r>
              <a:rPr lang="lt-LT" dirty="0"/>
              <a:t>rengimas</a:t>
            </a:r>
            <a:endParaRPr lang="x-none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1E06B12-27FF-DCAE-E025-BAB778E4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2246925" cy="9221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</p:spTree>
    <p:extLst>
      <p:ext uri="{BB962C8B-B14F-4D97-AF65-F5344CB8AC3E}">
        <p14:creationId xmlns:p14="http://schemas.microsoft.com/office/powerpoint/2010/main" val="111100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DA538810-65D8-29BA-1A08-4AD47CC64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26" y="0"/>
            <a:ext cx="12277326" cy="6907989"/>
          </a:xfrm>
          <a:prstGeom prst="rect">
            <a:avLst/>
          </a:prstGeom>
          <a:solidFill>
            <a:srgbClr val="A0BAEB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7404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99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 2">
    <p:bg>
      <p:bgPr>
        <a:solidFill>
          <a:srgbClr val="F5B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AC4F20F-7CE0-B941-B020-8378F6A3D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0" y="-13855"/>
            <a:ext cx="12284364" cy="69119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7404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610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 3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A854FD2-2839-040B-E3DD-D6969963D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" y="-989"/>
            <a:ext cx="12190240" cy="68589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7404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97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45240" y="-34007"/>
            <a:ext cx="6946761" cy="694112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en-LT" dirty="0"/>
              <a:t>Įdėti paveiksliuką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26496AB-96E1-F468-2085-BEAD88F68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43074C-285D-DDBD-B5AF-242E84FD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1203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45240" y="-34007"/>
            <a:ext cx="6946761" cy="694112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en-LT" dirty="0"/>
              <a:t>Įdėti paveiksliuką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EFBBAE5-41F5-70F8-D5F2-661363724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247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3 nuotrauko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425" y="1474207"/>
            <a:ext cx="3541898" cy="365543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en-LT" dirty="0"/>
              <a:t>Įdėti paveiksliuką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99" y="5559050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FE406EC-01C3-ADAB-F3DA-EF43F0D06F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51" y="1477245"/>
            <a:ext cx="3541898" cy="3651646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en-LT" dirty="0"/>
              <a:t>Įdėti paveiksliuką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ECB2F94F-736B-9F5D-61B0-8B3AE09AB0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0677" y="1477108"/>
            <a:ext cx="3541898" cy="3651782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en-LT" dirty="0"/>
              <a:t>Įdėti paveiksliuką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1A1004-BBD8-4085-4C26-A6D8AE16CC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041" y="5258917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6EE3737-77F3-BEC7-CA5C-F0B0BF9F1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338" y="586934"/>
            <a:ext cx="11223653" cy="6385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b="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CPMA areas of activity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393ED0-EC55-C2FD-E93D-A4E86271B2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9320" y="5553321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3D3D449-ECA8-1891-D97C-4BF457CCDE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2061" y="5253188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2A6D4F1-D463-7000-4D22-699432C387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8884" y="5556252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241182-A14C-8C4A-47FE-04D5B819C5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1625" y="5256119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1A91FF0-2921-1353-1A22-FF19CBAF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43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793" userDrawn="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9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524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Grafikas </a:t>
            </a:r>
            <a:r>
              <a:rPr lang="en-US" dirty="0" err="1"/>
              <a:t>diagrama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411D1AD-3042-90CF-5AC8-B40E7274C7D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733257"/>
              </p:ext>
            </p:extLst>
          </p:nvPr>
        </p:nvGraphicFramePr>
        <p:xfrm>
          <a:off x="5277062" y="1186961"/>
          <a:ext cx="7638838" cy="51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D550F834-AC78-9FE1-1570-6BE38C659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A89EB26-D916-6986-681D-D6CA183D5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4906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50" r:id="rId2"/>
    <p:sldLayoutId id="2147483738" r:id="rId3"/>
    <p:sldLayoutId id="2147483745" r:id="rId4"/>
    <p:sldLayoutId id="2147483747" r:id="rId5"/>
    <p:sldLayoutId id="2147483739" r:id="rId6"/>
    <p:sldLayoutId id="2147483740" r:id="rId7"/>
    <p:sldLayoutId id="2147483751" r:id="rId8"/>
    <p:sldLayoutId id="2147483741" r:id="rId9"/>
    <p:sldLayoutId id="2147483742" r:id="rId10"/>
    <p:sldLayoutId id="2147483755" r:id="rId11"/>
    <p:sldLayoutId id="2147483743" r:id="rId12"/>
    <p:sldLayoutId id="2147483750" r:id="rId13"/>
    <p:sldLayoutId id="2147483752" r:id="rId14"/>
    <p:sldLayoutId id="2147483756" r:id="rId15"/>
    <p:sldLayoutId id="2147483754" r:id="rId16"/>
    <p:sldLayoutId id="2147483744" r:id="rId17"/>
    <p:sldLayoutId id="2147483746" r:id="rId18"/>
    <p:sldLayoutId id="2147483748" r:id="rId19"/>
  </p:sldLayoutIdLst>
  <p:hf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021.esinvesticijos.lt/kvietimai/naudojimosi-elektronines-atpazinties-priemonemis-skatinimas" TargetMode="External"/><Relationship Id="rId2" Type="http://schemas.openxmlformats.org/officeDocument/2006/relationships/hyperlink" Target="mailto:info@cpva.lt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0710E-9A56-E38A-FA66-F442FC5C2D94}"/>
              </a:ext>
            </a:extLst>
          </p:cNvPr>
          <p:cNvSpPr/>
          <p:nvPr/>
        </p:nvSpPr>
        <p:spPr>
          <a:xfrm>
            <a:off x="1536570" y="527901"/>
            <a:ext cx="1480008" cy="952107"/>
          </a:xfrm>
          <a:prstGeom prst="rect">
            <a:avLst/>
          </a:prstGeom>
          <a:solidFill>
            <a:srgbClr val="092E68"/>
          </a:solidFill>
          <a:ln>
            <a:solidFill>
              <a:srgbClr val="092E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FB98C-2A07-1A5D-9ABD-51026F9B5557}"/>
              </a:ext>
            </a:extLst>
          </p:cNvPr>
          <p:cNvSpPr/>
          <p:nvPr/>
        </p:nvSpPr>
        <p:spPr>
          <a:xfrm>
            <a:off x="263951" y="263951"/>
            <a:ext cx="1357459" cy="1487350"/>
          </a:xfrm>
          <a:prstGeom prst="rect">
            <a:avLst/>
          </a:prstGeom>
          <a:solidFill>
            <a:srgbClr val="092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9AEB05C-4847-A05B-F629-F8A7414C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0" y="5099902"/>
            <a:ext cx="1230197" cy="1230197"/>
          </a:xfrm>
          <a:prstGeom prst="rect">
            <a:avLst/>
          </a:prstGeom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id="{0D5C797A-7CCD-7C57-9B83-2F699BE0FB5A}"/>
              </a:ext>
            </a:extLst>
          </p:cNvPr>
          <p:cNvSpPr txBox="1">
            <a:spLocks/>
          </p:cNvSpPr>
          <p:nvPr/>
        </p:nvSpPr>
        <p:spPr>
          <a:xfrm>
            <a:off x="942680" y="1480008"/>
            <a:ext cx="6353469" cy="3972901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pPr algn="just"/>
            <a:r>
              <a:rPr lang="lt-LT" sz="4800" dirty="0">
                <a:solidFill>
                  <a:schemeClr val="bg1"/>
                </a:solidFill>
              </a:rPr>
              <a:t>Naudojimosi elektroninės atpažinties priemonėmis skatinimas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7627E05-49A9-07E6-B1B8-AB2A37F5BB05}"/>
              </a:ext>
            </a:extLst>
          </p:cNvPr>
          <p:cNvSpPr txBox="1">
            <a:spLocks/>
          </p:cNvSpPr>
          <p:nvPr/>
        </p:nvSpPr>
        <p:spPr>
          <a:xfrm>
            <a:off x="9342879" y="6454622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A0BAEB"/>
                </a:solidFill>
              </a:rPr>
              <a:t>Kvietimo kodas 02-089-K</a:t>
            </a:r>
            <a:endParaRPr lang="en-LT" sz="1600" dirty="0">
              <a:solidFill>
                <a:srgbClr val="A0B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608EF34-5500-E259-BCDC-E824F6A0781C}"/>
              </a:ext>
            </a:extLst>
          </p:cNvPr>
          <p:cNvSpPr/>
          <p:nvPr/>
        </p:nvSpPr>
        <p:spPr>
          <a:xfrm>
            <a:off x="5548916" y="0"/>
            <a:ext cx="68259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2890C7-6822-E498-C74B-6F5238E0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930" y="1321871"/>
            <a:ext cx="5195986" cy="2570389"/>
          </a:xfrm>
        </p:spPr>
        <p:txBody>
          <a:bodyPr/>
          <a:lstStyle/>
          <a:p>
            <a:r>
              <a:rPr lang="lt-LT" sz="1600" dirty="0"/>
              <a:t>Galimi pareiškėjai</a:t>
            </a:r>
            <a:endParaRPr lang="en-LT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B066410-41C6-62A4-C7C9-1507246DB2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2930" y="1631119"/>
            <a:ext cx="5280828" cy="1951892"/>
          </a:xfrm>
        </p:spPr>
        <p:txBody>
          <a:bodyPr/>
          <a:lstStyle/>
          <a:p>
            <a:r>
              <a:rPr lang="lt-LT" dirty="0"/>
              <a:t>Valstybės informacinės sistemos ar valstybės registro valdytojai ir tvarkytojai*</a:t>
            </a:r>
            <a:endParaRPr lang="en-LT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00625-60F1-2029-497E-00E279F09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6706" y="2691243"/>
            <a:ext cx="2712256" cy="614181"/>
          </a:xfrm>
        </p:spPr>
        <p:txBody>
          <a:bodyPr/>
          <a:lstStyle/>
          <a:p>
            <a:r>
              <a:rPr lang="lt-LT" sz="3600" dirty="0">
                <a:solidFill>
                  <a:srgbClr val="A0BAEB"/>
                </a:solidFill>
              </a:rPr>
              <a:t>500 000 Eur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C7A33-B0BA-4D2B-D3BA-A2C2D4629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707" y="3311995"/>
            <a:ext cx="1998676" cy="897247"/>
          </a:xfrm>
        </p:spPr>
        <p:txBody>
          <a:bodyPr/>
          <a:lstStyle/>
          <a:p>
            <a:r>
              <a:rPr lang="lt-LT" sz="1600" dirty="0">
                <a:solidFill>
                  <a:srgbClr val="A0BAEB"/>
                </a:solidFill>
              </a:rPr>
              <a:t>Mažiausia finansavimo suma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9CF2B-63F3-F79B-4985-44D8FEED9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17115" y="2642930"/>
            <a:ext cx="2937650" cy="614181"/>
          </a:xfrm>
        </p:spPr>
        <p:txBody>
          <a:bodyPr/>
          <a:lstStyle/>
          <a:p>
            <a:r>
              <a:rPr lang="lt-LT" sz="3600" dirty="0">
                <a:solidFill>
                  <a:srgbClr val="A0BAEB"/>
                </a:solidFill>
              </a:rPr>
              <a:t>1 500 000 Eur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4CEBF-0CF1-22DE-6FEE-D6CA281F8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2063" y="3331621"/>
            <a:ext cx="2315534" cy="877621"/>
          </a:xfrm>
        </p:spPr>
        <p:txBody>
          <a:bodyPr/>
          <a:lstStyle/>
          <a:p>
            <a:r>
              <a:rPr lang="lt-LT" sz="1600" dirty="0">
                <a:solidFill>
                  <a:srgbClr val="A0BAEB"/>
                </a:solidFill>
              </a:rPr>
              <a:t>Didžiausia finansavimo suma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9F7EC-A40E-5E57-92E3-860B11B487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80121" y="1074968"/>
            <a:ext cx="2712256" cy="560439"/>
          </a:xfrm>
        </p:spPr>
        <p:txBody>
          <a:bodyPr/>
          <a:lstStyle/>
          <a:p>
            <a:r>
              <a:rPr lang="lt-LT" sz="3600" dirty="0">
                <a:solidFill>
                  <a:srgbClr val="A0BAEB"/>
                </a:solidFill>
              </a:rPr>
              <a:t>100 proc.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67A5B-4448-3A4C-5C3D-F93C8A57F0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39298" y="1673711"/>
            <a:ext cx="2027776" cy="806756"/>
          </a:xfrm>
        </p:spPr>
        <p:txBody>
          <a:bodyPr/>
          <a:lstStyle/>
          <a:p>
            <a:r>
              <a:rPr lang="lt-LT" sz="1600" dirty="0">
                <a:solidFill>
                  <a:srgbClr val="A0BAEB"/>
                </a:solidFill>
              </a:rPr>
              <a:t>Finansuojama dalis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C1B7FE-8E77-0839-D5D0-23DD5C9BFD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52063" y="1677026"/>
            <a:ext cx="2902702" cy="800126"/>
          </a:xfrm>
        </p:spPr>
        <p:txBody>
          <a:bodyPr/>
          <a:lstStyle/>
          <a:p>
            <a:r>
              <a:rPr lang="lt-LT" sz="1600" dirty="0">
                <a:solidFill>
                  <a:srgbClr val="A0BAEB"/>
                </a:solidFill>
              </a:rPr>
              <a:t>Finansavimo</a:t>
            </a:r>
            <a:br>
              <a:rPr lang="lt-LT" sz="1600" dirty="0">
                <a:solidFill>
                  <a:srgbClr val="A0BAEB"/>
                </a:solidFill>
              </a:rPr>
            </a:br>
            <a:r>
              <a:rPr lang="lt-LT" sz="1600" dirty="0">
                <a:solidFill>
                  <a:srgbClr val="A0BAEB"/>
                </a:solidFill>
              </a:rPr>
              <a:t>forma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0E70DB6-F41C-3D41-DE15-82D6C0AB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A1DEF-F8CC-264F-9A7B-89BAB9CBC5C2}" type="slidenum">
              <a:rPr lang="en-US" smtClean="0"/>
              <a:pPr/>
              <a:t>1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agentūra</a:t>
            </a:r>
            <a:endParaRPr lang="x-non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758520-AF24-DED3-47F0-00D724B0F1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17115" y="1074967"/>
            <a:ext cx="2326226" cy="560439"/>
          </a:xfrm>
        </p:spPr>
        <p:txBody>
          <a:bodyPr/>
          <a:lstStyle/>
          <a:p>
            <a:r>
              <a:rPr lang="lt-LT" sz="3600" dirty="0">
                <a:solidFill>
                  <a:srgbClr val="A0BAEB"/>
                </a:solidFill>
              </a:rPr>
              <a:t>Dotacija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94A0CC6-A1D6-2086-3D44-5F1F0D65C876}"/>
              </a:ext>
            </a:extLst>
          </p:cNvPr>
          <p:cNvSpPr txBox="1">
            <a:spLocks/>
          </p:cNvSpPr>
          <p:nvPr/>
        </p:nvSpPr>
        <p:spPr>
          <a:xfrm>
            <a:off x="10029277" y="6435741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A0BAEB"/>
                </a:solidFill>
              </a:rPr>
              <a:t>Kvietimo kodas 02-089-K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3C0B87D-0B34-9ADD-8261-2531E6C99549}"/>
              </a:ext>
            </a:extLst>
          </p:cNvPr>
          <p:cNvSpPr txBox="1">
            <a:spLocks/>
          </p:cNvSpPr>
          <p:nvPr/>
        </p:nvSpPr>
        <p:spPr>
          <a:xfrm>
            <a:off x="395351" y="4912562"/>
            <a:ext cx="5195986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400" b="0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*Finansuojamos Nacionaliniu ir (arba) Europos Sąjungos lygiu strategiškai reikšmingos skaitmeninės paslaugos – elektroninės paslaugos, nurodytos Reglamento (ES) 2018/1724 II priede („Gimimas“, „Gyvenamoji vieta“, „Studijos“, „Darbas“, „Persikėlimas“, „Pensija“, „Verslo pradėjimas, valdymas ir veiklos nutraukimas“)</a:t>
            </a:r>
            <a:endParaRPr lang="en-LT" sz="1200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AA6605C-D5C7-8F82-7EDE-BFC5CBB8DD9F}"/>
              </a:ext>
            </a:extLst>
          </p:cNvPr>
          <p:cNvSpPr txBox="1">
            <a:spLocks/>
          </p:cNvSpPr>
          <p:nvPr/>
        </p:nvSpPr>
        <p:spPr>
          <a:xfrm>
            <a:off x="6117625" y="4505454"/>
            <a:ext cx="271225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4800" b="0" i="0" u="none" strike="noStrike" kern="1200" cap="none" spc="40" baseline="0">
                <a:solidFill>
                  <a:srgbClr val="092E68"/>
                </a:solidFill>
                <a:uFillTx/>
                <a:latin typeface="DM Serif Display" pitchFamily="2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3600" dirty="0">
                <a:solidFill>
                  <a:srgbClr val="A0BAEB"/>
                </a:solidFill>
              </a:rPr>
              <a:t>36 mėn.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0A15A7-DBE6-57B9-9ED5-B97DEA1BC4B7}"/>
              </a:ext>
            </a:extLst>
          </p:cNvPr>
          <p:cNvSpPr txBox="1">
            <a:spLocks/>
          </p:cNvSpPr>
          <p:nvPr/>
        </p:nvSpPr>
        <p:spPr>
          <a:xfrm>
            <a:off x="6117626" y="5126206"/>
            <a:ext cx="2224772" cy="897247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400" b="0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rgbClr val="A0BAEB"/>
                </a:solidFill>
              </a:rPr>
              <a:t>Veiklų įgyvendinimo trukmė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BFE6070-5CA1-9CF9-5DFF-297149155DDE}"/>
              </a:ext>
            </a:extLst>
          </p:cNvPr>
          <p:cNvSpPr txBox="1">
            <a:spLocks/>
          </p:cNvSpPr>
          <p:nvPr/>
        </p:nvSpPr>
        <p:spPr>
          <a:xfrm>
            <a:off x="9058033" y="4457141"/>
            <a:ext cx="4007787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4800" b="0" i="0" u="none" strike="noStrike" kern="1200" cap="none" spc="40" baseline="0">
                <a:solidFill>
                  <a:srgbClr val="092E68"/>
                </a:solidFill>
                <a:uFillTx/>
                <a:latin typeface="DM Serif Display" pitchFamily="2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3600" dirty="0">
                <a:solidFill>
                  <a:srgbClr val="A0BAEB"/>
                </a:solidFill>
              </a:rPr>
              <a:t>Iki 2029-09-01</a:t>
            </a:r>
            <a:endParaRPr lang="en-LT" sz="3600" dirty="0">
              <a:solidFill>
                <a:srgbClr val="A0BAEB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F208D5D-FFEF-5E0B-B85C-07A2C0D117FC}"/>
              </a:ext>
            </a:extLst>
          </p:cNvPr>
          <p:cNvSpPr txBox="1">
            <a:spLocks/>
          </p:cNvSpPr>
          <p:nvPr/>
        </p:nvSpPr>
        <p:spPr>
          <a:xfrm>
            <a:off x="9052063" y="5145832"/>
            <a:ext cx="2315534" cy="877621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400" b="0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rgbClr val="A0BAEB"/>
                </a:solidFill>
              </a:rPr>
              <a:t>Projekto veiklų pabaiga</a:t>
            </a:r>
          </a:p>
        </p:txBody>
      </p:sp>
    </p:spTree>
    <p:extLst>
      <p:ext uri="{BB962C8B-B14F-4D97-AF65-F5344CB8AC3E}">
        <p14:creationId xmlns:p14="http://schemas.microsoft.com/office/powerpoint/2010/main" val="288267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7E49D-0804-131D-E5B0-B413C4BF4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305" y="484626"/>
            <a:ext cx="5297373" cy="1215505"/>
          </a:xfrm>
        </p:spPr>
        <p:txBody>
          <a:bodyPr/>
          <a:lstStyle/>
          <a:p>
            <a:r>
              <a:rPr lang="lt-L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Finansuojama veikla</a:t>
            </a:r>
            <a:endParaRPr lang="en-L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5FC6C58-56BE-9322-790D-815C935F9C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113E64-35DE-2C65-C796-7534349D82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74D836E-412A-CD06-183E-A9C51514E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A1DEF-F8CC-264F-9A7B-89BAB9CBC5C2}" type="slidenum">
              <a:rPr lang="en-US" smtClean="0"/>
              <a:pPr/>
              <a:t>2</a:t>
            </a:fld>
            <a:r>
              <a:rPr lang="en-US"/>
              <a:t>   |   Centrinė projektų valdymo agentūra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F9D70-5698-484A-D771-793B059A26A1}"/>
              </a:ext>
            </a:extLst>
          </p:cNvPr>
          <p:cNvSpPr/>
          <p:nvPr/>
        </p:nvSpPr>
        <p:spPr>
          <a:xfrm>
            <a:off x="2350" y="1386920"/>
            <a:ext cx="8003929" cy="6385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36" name="Picture 35" descr="Close-up of documents and charts">
            <a:extLst>
              <a:ext uri="{FF2B5EF4-FFF2-40B4-BE49-F238E27FC236}">
                <a16:creationId xmlns:a16="http://schemas.microsoft.com/office/drawing/2014/main" id="{B32CA82A-0ECB-C6C8-3204-5616053AB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r="37407"/>
          <a:stretch/>
        </p:blipFill>
        <p:spPr>
          <a:xfrm>
            <a:off x="7894316" y="0"/>
            <a:ext cx="4326232" cy="6858000"/>
          </a:xfrm>
          <a:prstGeom prst="rect">
            <a:avLst/>
          </a:prstGeom>
        </p:spPr>
      </p:pic>
      <p:pic>
        <p:nvPicPr>
          <p:cNvPr id="4" name="Picture 3" descr="Arrows pointing towards light">
            <a:extLst>
              <a:ext uri="{FF2B5EF4-FFF2-40B4-BE49-F238E27FC236}">
                <a16:creationId xmlns:a16="http://schemas.microsoft.com/office/drawing/2014/main" id="{534D454D-2BE6-354F-DB51-3335248AB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0" r="42115"/>
          <a:stretch/>
        </p:blipFill>
        <p:spPr>
          <a:xfrm>
            <a:off x="7894315" y="0"/>
            <a:ext cx="4326232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02CA81E-C469-00BD-5029-EDF11CD99419}"/>
              </a:ext>
            </a:extLst>
          </p:cNvPr>
          <p:cNvSpPr/>
          <p:nvPr/>
        </p:nvSpPr>
        <p:spPr>
          <a:xfrm>
            <a:off x="658287" y="1610163"/>
            <a:ext cx="281525" cy="168442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1312B6-5BBA-F2BC-5B1E-516FC4E5E4A0}"/>
              </a:ext>
            </a:extLst>
          </p:cNvPr>
          <p:cNvSpPr txBox="1">
            <a:spLocks/>
          </p:cNvSpPr>
          <p:nvPr/>
        </p:nvSpPr>
        <p:spPr>
          <a:xfrm>
            <a:off x="9848206" y="6454622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092E68"/>
                </a:solidFill>
              </a:rPr>
              <a:t>Kvietimo kodas 02-089-K</a:t>
            </a:r>
            <a:endParaRPr lang="en-LT" sz="1600" dirty="0">
              <a:solidFill>
                <a:srgbClr val="092E68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FCAF95-6CA6-600A-9F72-5E1370FE8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46" y="1532321"/>
            <a:ext cx="7721300" cy="638551"/>
          </a:xfrm>
        </p:spPr>
        <p:txBody>
          <a:bodyPr/>
          <a:lstStyle/>
          <a:p>
            <a:pPr algn="r"/>
            <a:r>
              <a:rPr lang="lt-LT" sz="1800" b="1" dirty="0">
                <a:solidFill>
                  <a:srgbClr val="DCDCDC"/>
                </a:solidFill>
                <a:latin typeface="DM Sans" pitchFamily="2" charset="-70"/>
              </a:rPr>
              <a:t>Naudojimosi elektroninės atpažinties priemonėmis skatinimas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9998A-4177-AAF2-98E3-1A5EA0CB7E5A}"/>
              </a:ext>
            </a:extLst>
          </p:cNvPr>
          <p:cNvSpPr/>
          <p:nvPr/>
        </p:nvSpPr>
        <p:spPr>
          <a:xfrm>
            <a:off x="9103" y="3337113"/>
            <a:ext cx="7885211" cy="638551"/>
          </a:xfrm>
          <a:prstGeom prst="rect">
            <a:avLst/>
          </a:prstGeom>
          <a:solidFill>
            <a:srgbClr val="A0B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B2A82-4BCF-9222-FBCE-1EB75BCD526C}"/>
              </a:ext>
            </a:extLst>
          </p:cNvPr>
          <p:cNvSpPr txBox="1"/>
          <p:nvPr/>
        </p:nvSpPr>
        <p:spPr>
          <a:xfrm>
            <a:off x="2124480" y="2142935"/>
            <a:ext cx="5293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600" dirty="0">
                <a:solidFill>
                  <a:srgbClr val="092E68"/>
                </a:solidFill>
                <a:latin typeface="DM Sans" pitchFamily="2" charset="-70"/>
              </a:rPr>
              <a:t>modifikuojamos strategiškai reikšmingos skaitmeninės paslaugos į jas integruojant ir ne mažiau kaip 5 metus naudojant inovatyvius sprendimus ar įrankius – mažai naudojamas* arba rinkoje neegzistuojančias** elektroninės atpažinties priemones ir patikimumo užtikrinimo paslaugas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4340CE-463D-32E5-7FDD-7128C25B8A7F}"/>
              </a:ext>
            </a:extLst>
          </p:cNvPr>
          <p:cNvSpPr/>
          <p:nvPr/>
        </p:nvSpPr>
        <p:spPr>
          <a:xfrm>
            <a:off x="1762596" y="2208389"/>
            <a:ext cx="281525" cy="168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3626E-36C0-E06B-42B8-F907BC767B76}"/>
              </a:ext>
            </a:extLst>
          </p:cNvPr>
          <p:cNvSpPr/>
          <p:nvPr/>
        </p:nvSpPr>
        <p:spPr>
          <a:xfrm>
            <a:off x="0" y="5261275"/>
            <a:ext cx="7894314" cy="8020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F4718B4-B357-0CA5-6865-CCA67560459E}"/>
              </a:ext>
            </a:extLst>
          </p:cNvPr>
          <p:cNvSpPr txBox="1">
            <a:spLocks/>
          </p:cNvSpPr>
          <p:nvPr/>
        </p:nvSpPr>
        <p:spPr>
          <a:xfrm>
            <a:off x="56780" y="5352640"/>
            <a:ext cx="7721300" cy="638551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800" b="1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600" dirty="0">
                <a:solidFill>
                  <a:srgbClr val="DCDCDC"/>
                </a:solidFill>
                <a:latin typeface="DM Sans" pitchFamily="2" charset="-70"/>
              </a:rPr>
              <a:t>Nefinansuojama rinkoje neegzistuojančios elektroninės atpažinties priemonės (įrankio) kūrimo išlaidos. 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CDDD7F8-AB37-9520-B0F0-200B73A7591F}"/>
              </a:ext>
            </a:extLst>
          </p:cNvPr>
          <p:cNvSpPr txBox="1">
            <a:spLocks/>
          </p:cNvSpPr>
          <p:nvPr/>
        </p:nvSpPr>
        <p:spPr>
          <a:xfrm>
            <a:off x="172049" y="3756237"/>
            <a:ext cx="7559317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400" b="0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b="1" spc="0" dirty="0">
                <a:effectLst/>
                <a:latin typeface="DM Sans" pitchFamily="2" charset="0"/>
                <a:ea typeface="Times New Roman" panose="02020603050405020304" pitchFamily="18" charset="0"/>
              </a:rPr>
              <a:t>*Mažai naudojamos </a:t>
            </a:r>
            <a:r>
              <a:rPr lang="lt-LT" spc="0" dirty="0">
                <a:effectLst/>
                <a:latin typeface="DM Sans" pitchFamily="2" charset="0"/>
                <a:ea typeface="Times New Roman" panose="02020603050405020304" pitchFamily="18" charset="0"/>
              </a:rPr>
              <a:t>– kai ją teikia 1 teikėjas, įtrauktas į  kvalifikuotų teikėjų ir kvalifikuotų paslaugų nacionalinį patikimą sąrašą.</a:t>
            </a:r>
          </a:p>
          <a:p>
            <a:pPr algn="just"/>
            <a:r>
              <a:rPr lang="lt-LT" b="1" spc="0" dirty="0">
                <a:effectLst/>
                <a:latin typeface="DM Sans" pitchFamily="2" charset="0"/>
                <a:ea typeface="Times New Roman" panose="02020603050405020304" pitchFamily="18" charset="0"/>
              </a:rPr>
              <a:t>**Rinkoje neegzistuojanti kvalifikuota patikimumo užtikrinimo paslauga</a:t>
            </a:r>
            <a:r>
              <a:rPr lang="lt-LT" spc="0" dirty="0">
                <a:effectLst/>
                <a:latin typeface="DM Sans" pitchFamily="2" charset="0"/>
                <a:ea typeface="Times New Roman" panose="02020603050405020304" pitchFamily="18" charset="0"/>
              </a:rPr>
              <a:t> – paslauga, kai jos neteikia nei vienas kvalifikuotų patikimumo užtikrinimo paslaugų teikėjas.</a:t>
            </a:r>
          </a:p>
          <a:p>
            <a:endParaRPr lang="en-LT" sz="1200" spc="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1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123F5-3940-689A-5BBF-ACE28ABB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A1DEF-F8CC-264F-9A7B-89BAB9CBC5C2}" type="slidenum">
              <a:rPr lang="en-US" smtClean="0"/>
              <a:pPr/>
              <a:t>3</a:t>
            </a:fld>
            <a:r>
              <a:rPr lang="en-US"/>
              <a:t> | Centrinė projektų valdymo agentūra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3C3C3-FD5B-0856-CE7F-E47079FFF4A6}"/>
              </a:ext>
            </a:extLst>
          </p:cNvPr>
          <p:cNvSpPr txBox="1"/>
          <p:nvPr/>
        </p:nvSpPr>
        <p:spPr>
          <a:xfrm>
            <a:off x="3680917" y="419201"/>
            <a:ext cx="511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dirty="0">
                <a:solidFill>
                  <a:srgbClr val="092E68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25400" dist="38100" dir="2700000" algn="tl">
                    <a:srgbClr val="000000">
                      <a:alpha val="20000"/>
                    </a:srgbClr>
                  </a:outerShdw>
                </a:effectLst>
                <a:latin typeface="DM Serif Display" pitchFamily="2" charset="0"/>
              </a:rPr>
              <a:t>Atrankos kriterijai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06DB7F-4C0C-442F-E727-0BA59A9C33BB}"/>
              </a:ext>
            </a:extLst>
          </p:cNvPr>
          <p:cNvGrpSpPr/>
          <p:nvPr/>
        </p:nvGrpSpPr>
        <p:grpSpPr>
          <a:xfrm>
            <a:off x="4372770" y="1814780"/>
            <a:ext cx="3735534" cy="3590468"/>
            <a:chOff x="4243582" y="1565411"/>
            <a:chExt cx="2967134" cy="2967134"/>
          </a:xfrm>
          <a:solidFill>
            <a:srgbClr val="A8BBE5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E88D59-8A6B-36F2-4D87-868ACCF6F279}"/>
                </a:ext>
              </a:extLst>
            </p:cNvPr>
            <p:cNvSpPr/>
            <p:nvPr/>
          </p:nvSpPr>
          <p:spPr>
            <a:xfrm>
              <a:off x="4249187" y="1593402"/>
              <a:ext cx="2955924" cy="29391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5D3C54-8D10-3CA5-99B9-5254BCA18695}"/>
                </a:ext>
              </a:extLst>
            </p:cNvPr>
            <p:cNvCxnSpPr>
              <a:cxnSpLocks/>
            </p:cNvCxnSpPr>
            <p:nvPr/>
          </p:nvCxnSpPr>
          <p:spPr>
            <a:xfrm>
              <a:off x="5727149" y="1565411"/>
              <a:ext cx="7484" cy="2967134"/>
            </a:xfrm>
            <a:prstGeom prst="line">
              <a:avLst/>
            </a:prstGeom>
            <a:grpFill/>
            <a:ln w="127000">
              <a:solidFill>
                <a:srgbClr val="DCD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9090FE-AB11-B5C5-1877-A6119192991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23407" y="1579406"/>
              <a:ext cx="7484" cy="2967134"/>
            </a:xfrm>
            <a:prstGeom prst="line">
              <a:avLst/>
            </a:prstGeom>
            <a:grpFill/>
            <a:ln w="127000">
              <a:solidFill>
                <a:srgbClr val="DCD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B616C9F-2E9F-7282-CDA1-9034CF5E4F4A}"/>
              </a:ext>
            </a:extLst>
          </p:cNvPr>
          <p:cNvSpPr txBox="1">
            <a:spLocks/>
          </p:cNvSpPr>
          <p:nvPr/>
        </p:nvSpPr>
        <p:spPr>
          <a:xfrm>
            <a:off x="407796" y="2079039"/>
            <a:ext cx="4777273" cy="85366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400" b="1" dirty="0">
                <a:solidFill>
                  <a:srgbClr val="092E68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Projektu modifikuojamos nacionaliniu ir (arba) ES lygiu strategiškai reikšmingos skaitmeninės paslaugos į jas integruojant ir ne trumpiau kaip 5 metus naudojant inovatyvius technologinius  sprendimus ir (ar) įrankius – mažai naudojamas arba rinkoje neegzistuojančias elektroninės atpažinties priemones ir patikimumo užtikrinimo paslaugas. </a:t>
            </a:r>
            <a:endParaRPr lang="en-LT" sz="2000" b="1" dirty="0">
              <a:solidFill>
                <a:srgbClr val="092E68"/>
              </a:solidFill>
              <a:latin typeface="DM Sans" pitchFamily="2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709442E-6B28-B426-022F-376DA87AE987}"/>
              </a:ext>
            </a:extLst>
          </p:cNvPr>
          <p:cNvSpPr txBox="1">
            <a:spLocks/>
          </p:cNvSpPr>
          <p:nvPr/>
        </p:nvSpPr>
        <p:spPr>
          <a:xfrm>
            <a:off x="478925" y="3920806"/>
            <a:ext cx="4777273" cy="85366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400" b="1" dirty="0">
                <a:solidFill>
                  <a:srgbClr val="092E68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Projektu integruojami į nacionaliniu ir (arba) ES lygiu strategiškai reikšmingas skaitmenines paslaugas inovatyvūs technologiniai sprendimai ir (ar) įrankiai, kurie paskatins rinkoje labai mažai naudojamų arba rinkoje neegzistuojančių kvalifikuotų patikimumo užtikrinimo paslaugų vystymą.</a:t>
            </a:r>
            <a:endParaRPr lang="en-LT" sz="2000" b="1" dirty="0">
              <a:solidFill>
                <a:srgbClr val="092E68"/>
              </a:solidFill>
              <a:latin typeface="DM Sans" pitchFamily="2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DC7084D-CEDD-452F-FD39-16D4F64133A5}"/>
              </a:ext>
            </a:extLst>
          </p:cNvPr>
          <p:cNvSpPr txBox="1">
            <a:spLocks/>
          </p:cNvSpPr>
          <p:nvPr/>
        </p:nvSpPr>
        <p:spPr>
          <a:xfrm>
            <a:off x="7107898" y="2079039"/>
            <a:ext cx="4777273" cy="85366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b="1" dirty="0">
                <a:solidFill>
                  <a:srgbClr val="092E68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Projektu modifikuojamos kelios nacionaliniu ir (arba) ES lygiu strategiškai reikšmingos skaitmeninės paslaugos į jas integruojant inovatyvius technologinius sprendimus ir (ar) įrankius – mažai naudojamas arba rinkoje neegzistuojančias elektroninės atpažinties ar kvalifikuotas patikimumo užtikrinimo paslaugas.</a:t>
            </a:r>
            <a:endParaRPr lang="en-LT" sz="2000" b="1" dirty="0">
              <a:solidFill>
                <a:srgbClr val="092E68"/>
              </a:solidFill>
              <a:latin typeface="DM Sans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C99223F-78C8-BD6F-A9C5-7206E6EF1C2A}"/>
              </a:ext>
            </a:extLst>
          </p:cNvPr>
          <p:cNvSpPr txBox="1">
            <a:spLocks/>
          </p:cNvSpPr>
          <p:nvPr/>
        </p:nvSpPr>
        <p:spPr>
          <a:xfrm>
            <a:off x="7107898" y="3920806"/>
            <a:ext cx="4777273" cy="85366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b="1" dirty="0">
                <a:solidFill>
                  <a:srgbClr val="092E68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Projektu modifikuojama nacionaliniu ir (arba) ES lygiu strategiškai reikšminga skaitmeninė paslauga į ją integruojant kelių skirtingų tipų inovatyvius technologinius sprendimus ir (ar) įrankius – mažai naudojamas arba rinkoje neegzistuojančias elektroninės atpažinties ar kvalifikuotas patikimumo užtikrinimo paslaugas.</a:t>
            </a:r>
            <a:endParaRPr lang="en-LT" sz="2000" b="1" dirty="0">
              <a:solidFill>
                <a:srgbClr val="092E68"/>
              </a:solidFill>
              <a:latin typeface="DM Sans" pitchFamily="2" charset="0"/>
            </a:endParaRPr>
          </a:p>
        </p:txBody>
      </p:sp>
      <p:pic>
        <p:nvPicPr>
          <p:cNvPr id="19" name="Picture 18" descr="A screen shot of a computer&#10;&#10;Description automatically generated">
            <a:extLst>
              <a:ext uri="{FF2B5EF4-FFF2-40B4-BE49-F238E27FC236}">
                <a16:creationId xmlns:a16="http://schemas.microsoft.com/office/drawing/2014/main" id="{9B560F03-E3FE-93E7-24B1-E06A80C90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7" t="39840" r="55091" b="47453"/>
          <a:stretch/>
        </p:blipFill>
        <p:spPr>
          <a:xfrm>
            <a:off x="5383726" y="2557622"/>
            <a:ext cx="618665" cy="744191"/>
          </a:xfrm>
          <a:prstGeom prst="rect">
            <a:avLst/>
          </a:prstGeom>
        </p:spPr>
      </p:pic>
      <p:pic>
        <p:nvPicPr>
          <p:cNvPr id="20" name="Picture 19" descr="A screen shot of a computer&#10;&#10;Description automatically generated">
            <a:extLst>
              <a:ext uri="{FF2B5EF4-FFF2-40B4-BE49-F238E27FC236}">
                <a16:creationId xmlns:a16="http://schemas.microsoft.com/office/drawing/2014/main" id="{06D89624-0389-DF04-C8D1-0DE158875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2" t="39840" r="47781" b="47453"/>
          <a:stretch/>
        </p:blipFill>
        <p:spPr>
          <a:xfrm>
            <a:off x="5392141" y="3918514"/>
            <a:ext cx="632619" cy="814053"/>
          </a:xfrm>
          <a:prstGeom prst="rect">
            <a:avLst/>
          </a:prstGeom>
        </p:spPr>
      </p:pic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253F6B72-CAC3-04DD-71DF-B1BD3C1B7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2" t="56680" r="47743" b="32843"/>
          <a:stretch/>
        </p:blipFill>
        <p:spPr>
          <a:xfrm>
            <a:off x="6448616" y="2610441"/>
            <a:ext cx="606490" cy="638552"/>
          </a:xfrm>
          <a:prstGeom prst="rect">
            <a:avLst/>
          </a:prstGeom>
        </p:spPr>
      </p:pic>
      <p:pic>
        <p:nvPicPr>
          <p:cNvPr id="22" name="Picture 21" descr="A screen shot of a computer&#10;&#10;Description automatically generated">
            <a:extLst>
              <a:ext uri="{FF2B5EF4-FFF2-40B4-BE49-F238E27FC236}">
                <a16:creationId xmlns:a16="http://schemas.microsoft.com/office/drawing/2014/main" id="{7230785A-7CA8-FAA0-A3C4-5465BF334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1" t="57905" r="54708" b="32843"/>
          <a:stretch/>
        </p:blipFill>
        <p:spPr>
          <a:xfrm>
            <a:off x="6415959" y="4043586"/>
            <a:ext cx="671804" cy="563908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C7267DF-6AA8-5547-C5F7-56939AE913A0}"/>
              </a:ext>
            </a:extLst>
          </p:cNvPr>
          <p:cNvSpPr txBox="1">
            <a:spLocks/>
          </p:cNvSpPr>
          <p:nvPr/>
        </p:nvSpPr>
        <p:spPr>
          <a:xfrm>
            <a:off x="9342879" y="6454622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092E68"/>
                </a:solidFill>
              </a:rPr>
              <a:t>Kvietimo kodas 02-089-K</a:t>
            </a:r>
            <a:endParaRPr lang="en-LT" sz="1600" dirty="0">
              <a:solidFill>
                <a:srgbClr val="09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E8220-6D00-654E-563C-0BBC8C35B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962" y="1916113"/>
            <a:ext cx="3817394" cy="470150"/>
          </a:xfrm>
        </p:spPr>
        <p:txBody>
          <a:bodyPr/>
          <a:lstStyle/>
          <a:p>
            <a:r>
              <a:rPr lang="lt-LT" sz="2000" dirty="0">
                <a:latin typeface="DM Sans" pitchFamily="2" charset="-70"/>
              </a:rPr>
              <a:t>Paraiškos priimamos iki</a:t>
            </a:r>
            <a:endParaRPr lang="lt-LT" sz="2000" dirty="0"/>
          </a:p>
          <a:p>
            <a:endParaRPr lang="lt-LT" sz="2000" dirty="0"/>
          </a:p>
          <a:p>
            <a:endParaRPr lang="lt-LT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0A93F-CE44-A0D0-6B48-0BDBEF386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68" y="2457534"/>
            <a:ext cx="4917027" cy="682708"/>
          </a:xfrm>
        </p:spPr>
        <p:txBody>
          <a:bodyPr/>
          <a:lstStyle/>
          <a:p>
            <a:r>
              <a:rPr lang="lt-LT" sz="4400" dirty="0"/>
              <a:t>2024-02-29 17 val.</a:t>
            </a: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0DC7-3FD4-14B6-B767-1566B1B8C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A1DEF-F8CC-264F-9A7B-89BAB9CBC5C2}" type="slidenum">
              <a:rPr lang="en-US" smtClean="0"/>
              <a:pPr/>
              <a:t>4</a:t>
            </a:fld>
            <a:r>
              <a:rPr lang="en-US"/>
              <a:t>   |   Centrinė projektų valdymo agentūra</a:t>
            </a:r>
            <a:endParaRPr lang="x-none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8AB735-ED46-4010-80C9-DF1DC66858A1}"/>
              </a:ext>
            </a:extLst>
          </p:cNvPr>
          <p:cNvSpPr txBox="1">
            <a:spLocks/>
          </p:cNvSpPr>
          <p:nvPr/>
        </p:nvSpPr>
        <p:spPr>
          <a:xfrm>
            <a:off x="9342879" y="6454622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092E68"/>
                </a:solidFill>
              </a:rPr>
              <a:t>Kvietimo kodas 02-089-K</a:t>
            </a:r>
            <a:endParaRPr lang="en-LT" sz="1600" dirty="0">
              <a:solidFill>
                <a:srgbClr val="092E68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40C0E73-50EA-382D-3A9F-AE9C5D6965C7}"/>
              </a:ext>
            </a:extLst>
          </p:cNvPr>
          <p:cNvSpPr txBox="1">
            <a:spLocks/>
          </p:cNvSpPr>
          <p:nvPr/>
        </p:nvSpPr>
        <p:spPr>
          <a:xfrm>
            <a:off x="412962" y="3211513"/>
            <a:ext cx="3817394" cy="470150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400" b="0" i="0" u="none" strike="noStrike" kern="1200" cap="none" spc="40" baseline="0">
                <a:solidFill>
                  <a:srgbClr val="092E68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latin typeface="DM Sans" pitchFamily="2" charset="-70"/>
              </a:rPr>
              <a:t>Paraiškos teikiamos</a:t>
            </a:r>
            <a:endParaRPr lang="lt-LT" sz="2000" dirty="0"/>
          </a:p>
          <a:p>
            <a:endParaRPr lang="lt-LT" sz="2000" dirty="0"/>
          </a:p>
          <a:p>
            <a:endParaRPr lang="lt-LT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C1F220-CBC1-1A81-0085-C0D4BAC6E39E}"/>
              </a:ext>
            </a:extLst>
          </p:cNvPr>
          <p:cNvSpPr txBox="1">
            <a:spLocks/>
          </p:cNvSpPr>
          <p:nvPr/>
        </p:nvSpPr>
        <p:spPr>
          <a:xfrm>
            <a:off x="451568" y="3752934"/>
            <a:ext cx="8606793" cy="68270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4400" b="0" i="0" u="none" strike="noStrike" kern="1200" cap="none" spc="40" baseline="0">
                <a:solidFill>
                  <a:srgbClr val="092E68"/>
                </a:solidFill>
                <a:uFillTx/>
                <a:latin typeface="DM Serif Display" pitchFamily="2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  <a:cs typeface="Poppins" panose="00000500000000000000" pitchFamily="2" charset="0"/>
              </a:rPr>
              <a:t>2021-2027 m. </a:t>
            </a:r>
            <a:r>
              <a:rPr lang="en-US" b="0" i="0" dirty="0" err="1">
                <a:effectLst/>
                <a:cs typeface="Poppins" panose="00000500000000000000" pitchFamily="2" charset="0"/>
              </a:rPr>
              <a:t>Duomenų</a:t>
            </a:r>
            <a:r>
              <a:rPr lang="en-US" b="0" i="0" dirty="0">
                <a:effectLst/>
                <a:cs typeface="Poppins" panose="00000500000000000000" pitchFamily="2" charset="0"/>
              </a:rPr>
              <a:t> </a:t>
            </a:r>
            <a:r>
              <a:rPr lang="en-US" b="0" i="0" dirty="0" err="1">
                <a:effectLst/>
                <a:cs typeface="Poppins" panose="00000500000000000000" pitchFamily="2" charset="0"/>
              </a:rPr>
              <a:t>mainų</a:t>
            </a:r>
            <a:r>
              <a:rPr lang="en-US" b="0" i="0" dirty="0">
                <a:effectLst/>
                <a:cs typeface="Poppins" panose="00000500000000000000" pitchFamily="2" charset="0"/>
              </a:rPr>
              <a:t> </a:t>
            </a:r>
            <a:r>
              <a:rPr lang="en-US" b="0" i="0" dirty="0" err="1">
                <a:effectLst/>
                <a:cs typeface="Poppins" panose="00000500000000000000" pitchFamily="2" charset="0"/>
              </a:rPr>
              <a:t>svetain</a:t>
            </a:r>
            <a:r>
              <a:rPr lang="lt-LT" b="0" i="0" dirty="0">
                <a:effectLst/>
                <a:cs typeface="Poppins" panose="00000500000000000000" pitchFamily="2" charset="0"/>
              </a:rPr>
              <a:t>ė</a:t>
            </a:r>
            <a:r>
              <a:rPr lang="en-US" b="0" i="0" dirty="0">
                <a:effectLst/>
                <a:cs typeface="Poppins" panose="00000500000000000000" pitchFamily="2" charset="0"/>
              </a:rPr>
              <a:t> (DMS) https://dms.investis.lt. </a:t>
            </a:r>
            <a:endParaRPr lang="lt-LT" dirty="0"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1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ABA55-72A0-2BAB-2A3A-F331B2D09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4225" y="4259675"/>
            <a:ext cx="3817394" cy="2160905"/>
          </a:xfrm>
        </p:spPr>
        <p:txBody>
          <a:bodyPr/>
          <a:lstStyle/>
          <a:p>
            <a:pPr lvl="0"/>
            <a:r>
              <a:rPr lang="lt-LT" sz="1400" b="1" dirty="0">
                <a:solidFill>
                  <a:schemeClr val="bg1"/>
                </a:solidFill>
              </a:rPr>
              <a:t>Kontaktai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pPr lvl="0"/>
            <a:endParaRPr lang="en-US" sz="1400" b="1" dirty="0">
              <a:solidFill>
                <a:schemeClr val="bg1"/>
              </a:solidFill>
            </a:endParaRPr>
          </a:p>
          <a:p>
            <a:pPr lvl="0"/>
            <a:endParaRPr lang="en-US" sz="1400" b="1" dirty="0">
              <a:solidFill>
                <a:schemeClr val="bg1"/>
              </a:solidFill>
            </a:endParaRP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Vyr. projektų vadovas Viktor Jurkianec</a:t>
            </a:r>
            <a:endParaRPr lang="en-US" sz="1400" b="1" dirty="0">
              <a:solidFill>
                <a:schemeClr val="bg1"/>
              </a:solidFill>
            </a:endParaRP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+370 641 36250</a:t>
            </a: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v.jurkianec@cpva.lt</a:t>
            </a:r>
            <a:endParaRPr lang="en-US" sz="1400" b="1" dirty="0">
              <a:solidFill>
                <a:schemeClr val="bg1"/>
              </a:solidFill>
            </a:endParaRPr>
          </a:p>
          <a:p>
            <a:pPr lvl="0"/>
            <a:endParaRPr lang="en-US" sz="1400" b="1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Projektų vadovė Austėja Garbinčiūtė</a:t>
            </a: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+370 649 46240</a:t>
            </a:r>
          </a:p>
          <a:p>
            <a:pPr lvl="0"/>
            <a:r>
              <a:rPr lang="lt-LT" sz="1400" b="1" dirty="0">
                <a:solidFill>
                  <a:schemeClr val="bg1"/>
                </a:solidFill>
              </a:rPr>
              <a:t>a.garbinciute@cpva.lt</a:t>
            </a:r>
            <a:endParaRPr lang="en-US" sz="1400" b="1" dirty="0">
              <a:solidFill>
                <a:schemeClr val="bg1"/>
              </a:solidFill>
            </a:endParaRPr>
          </a:p>
          <a:p>
            <a:pPr lvl="0"/>
            <a:endParaRPr lang="en-US" sz="1400" b="1" dirty="0">
              <a:solidFill>
                <a:schemeClr val="bg1"/>
              </a:solidFill>
            </a:endParaRPr>
          </a:p>
          <a:p>
            <a:endParaRPr lang="en-LT" sz="1400" b="1" dirty="0">
              <a:solidFill>
                <a:schemeClr val="bg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55E339-2348-B173-BBB2-F45A1A6C2B8D}"/>
              </a:ext>
            </a:extLst>
          </p:cNvPr>
          <p:cNvSpPr txBox="1">
            <a:spLocks/>
          </p:cNvSpPr>
          <p:nvPr/>
        </p:nvSpPr>
        <p:spPr>
          <a:xfrm>
            <a:off x="9342879" y="6454622"/>
            <a:ext cx="2849121" cy="806756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>
                <a:solidFill>
                  <a:srgbClr val="A0BAEB"/>
                </a:solidFill>
              </a:rPr>
              <a:t>Kvietimo kodas 02-089-K</a:t>
            </a:r>
            <a:endParaRPr lang="en-LT" sz="1600" dirty="0">
              <a:solidFill>
                <a:srgbClr val="A0BAEB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DFB349C-9B1F-DC1A-A4E5-917BC25D712A}"/>
              </a:ext>
            </a:extLst>
          </p:cNvPr>
          <p:cNvSpPr txBox="1">
            <a:spLocks/>
          </p:cNvSpPr>
          <p:nvPr/>
        </p:nvSpPr>
        <p:spPr>
          <a:xfrm>
            <a:off x="784225" y="3301732"/>
            <a:ext cx="11407775" cy="2160905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200" b="0" i="0" u="none" strike="noStrike" kern="1200" cap="none" spc="40" baseline="0">
                <a:solidFill>
                  <a:srgbClr val="DCDCDC"/>
                </a:solidFill>
                <a:uFillTx/>
                <a:latin typeface="DM Sans" pitchFamily="2" charset="77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b="1" dirty="0">
                <a:solidFill>
                  <a:schemeClr val="bg1"/>
                </a:solidFill>
              </a:rPr>
              <a:t>Plačiau apie kvietimą:</a:t>
            </a:r>
          </a:p>
          <a:p>
            <a:endParaRPr lang="lt-LT" sz="1400" b="1" u="sng" dirty="0">
              <a:solidFill>
                <a:srgbClr val="01333B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lt-LT" sz="14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https://2021.esinvesticijos.lt/kvietimai/naudojimosi-elektronines-atpazinties-priemonemis-skatinimas</a:t>
            </a:r>
            <a:endParaRPr lang="lt-LT" sz="1400" b="1" u="sng" dirty="0">
              <a:solidFill>
                <a:schemeClr val="bg1"/>
              </a:solidFill>
            </a:endParaRPr>
          </a:p>
          <a:p>
            <a:endParaRPr lang="lt-LT" sz="1400" b="1" dirty="0">
              <a:solidFill>
                <a:schemeClr val="bg1"/>
              </a:solidFill>
            </a:endParaRPr>
          </a:p>
          <a:p>
            <a:endParaRPr lang="lt-L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6981"/>
      </p:ext>
    </p:extLst>
  </p:cSld>
  <p:clrMapOvr>
    <a:masterClrMapping/>
  </p:clrMapOvr>
</p:sld>
</file>

<file path=ppt/theme/theme1.xml><?xml version="1.0" encoding="utf-8"?>
<a:theme xmlns:a="http://schemas.openxmlformats.org/drawingml/2006/main" name="Baltas">
  <a:themeElements>
    <a:clrScheme name="CPVA">
      <a:dk1>
        <a:srgbClr val="0A1E26"/>
      </a:dk1>
      <a:lt1>
        <a:srgbClr val="FFFFFF"/>
      </a:lt1>
      <a:dk2>
        <a:srgbClr val="01343B"/>
      </a:dk2>
      <a:lt2>
        <a:srgbClr val="E7E6E6"/>
      </a:lt2>
      <a:accent1>
        <a:srgbClr val="092D67"/>
      </a:accent1>
      <a:accent2>
        <a:srgbClr val="F0B016"/>
      </a:accent2>
      <a:accent3>
        <a:srgbClr val="4249DF"/>
      </a:accent3>
      <a:accent4>
        <a:srgbClr val="CCDED6"/>
      </a:accent4>
      <a:accent5>
        <a:srgbClr val="C5DEFF"/>
      </a:accent5>
      <a:accent6>
        <a:srgbClr val="BEBFBE"/>
      </a:accent6>
      <a:hlink>
        <a:srgbClr val="01333B"/>
      </a:hlink>
      <a:folHlink>
        <a:srgbClr val="0133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CA117F497E3D419E774FDF9F1CDC63" ma:contentTypeVersion="13" ma:contentTypeDescription="Loo uus dokument" ma:contentTypeScope="" ma:versionID="a86f2cab321af8071e3134fd60001d91">
  <xsd:schema xmlns:xsd="http://www.w3.org/2001/XMLSchema" xmlns:xs="http://www.w3.org/2001/XMLSchema" xmlns:p="http://schemas.microsoft.com/office/2006/metadata/properties" xmlns:ns3="dcde8227-80a3-4b03-a3a8-b41e8091f289" xmlns:ns4="3b88fb86-4b02-47b7-a458-9600e072c17f" targetNamespace="http://schemas.microsoft.com/office/2006/metadata/properties" ma:root="true" ma:fieldsID="3a452bd9588c6af76c7c01cd3dd8ce49" ns3:_="" ns4:_="">
    <xsd:import namespace="dcde8227-80a3-4b03-a3a8-b41e8091f289"/>
    <xsd:import namespace="3b88fb86-4b02-47b7-a458-9600e072c1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e8227-80a3-4b03-a3a8-b41e8091f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8fb86-4b02-47b7-a458-9600e072c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091383-DBC4-43CD-A617-0C35E2BEE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C65DB8-9424-481C-B684-ABCFB49283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4A226F-B264-4FBE-A831-F6935852D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e8227-80a3-4b03-a3a8-b41e8091f289"/>
    <ds:schemaRef ds:uri="3b88fb86-4b02-47b7-a458-9600e072c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12919</TotalTime>
  <Words>484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DM Sans</vt:lpstr>
      <vt:lpstr>DM Serif Display</vt:lpstr>
      <vt:lpstr>Poppins</vt:lpstr>
      <vt:lpstr>Times New Roman</vt:lpstr>
      <vt:lpstr>Baltas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Eerik Kohv</dc:creator>
  <cp:lastModifiedBy>Austėja Garbinčiūtė</cp:lastModifiedBy>
  <cp:revision>249</cp:revision>
  <cp:lastPrinted>2022-03-28T13:08:07Z</cp:lastPrinted>
  <dcterms:modified xsi:type="dcterms:W3CDTF">2023-12-04T12:48:25Z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0x0101000CCA117F497E3D419E774FDF9F1CDC63</vt:lpwstr>
  </property>
</Properties>
</file>